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18" r:id="rId2"/>
    <p:sldId id="419" r:id="rId3"/>
    <p:sldId id="420" r:id="rId4"/>
    <p:sldId id="421" r:id="rId5"/>
    <p:sldId id="422" r:id="rId6"/>
    <p:sldId id="423" r:id="rId7"/>
    <p:sldId id="424" r:id="rId8"/>
    <p:sldId id="425" r:id="rId9"/>
    <p:sldId id="426" r:id="rId10"/>
    <p:sldId id="427" r:id="rId11"/>
    <p:sldId id="428" r:id="rId12"/>
    <p:sldId id="429" r:id="rId13"/>
    <p:sldId id="430" r:id="rId14"/>
    <p:sldId id="431" r:id="rId15"/>
    <p:sldId id="432" r:id="rId16"/>
    <p:sldId id="433" r:id="rId17"/>
    <p:sldId id="434" r:id="rId18"/>
    <p:sldId id="436" r:id="rId19"/>
    <p:sldId id="437" r:id="rId20"/>
    <p:sldId id="438" r:id="rId21"/>
    <p:sldId id="439" r:id="rId22"/>
    <p:sldId id="440" r:id="rId23"/>
    <p:sldId id="441" r:id="rId24"/>
    <p:sldId id="442" r:id="rId25"/>
    <p:sldId id="443" r:id="rId26"/>
    <p:sldId id="444" r:id="rId27"/>
    <p:sldId id="445" r:id="rId28"/>
    <p:sldId id="446" r:id="rId29"/>
    <p:sldId id="447" r:id="rId30"/>
    <p:sldId id="448" r:id="rId31"/>
    <p:sldId id="449" r:id="rId32"/>
    <p:sldId id="450" r:id="rId33"/>
    <p:sldId id="451" r:id="rId34"/>
    <p:sldId id="452" r:id="rId35"/>
    <p:sldId id="453" r:id="rId36"/>
    <p:sldId id="454" r:id="rId37"/>
    <p:sldId id="455" r:id="rId38"/>
    <p:sldId id="456" r:id="rId39"/>
    <p:sldId id="457" r:id="rId40"/>
    <p:sldId id="459" r:id="rId41"/>
    <p:sldId id="460" r:id="rId42"/>
    <p:sldId id="461" r:id="rId43"/>
    <p:sldId id="462" r:id="rId44"/>
    <p:sldId id="463" r:id="rId45"/>
    <p:sldId id="464" r:id="rId46"/>
    <p:sldId id="465" r:id="rId47"/>
    <p:sldId id="466" r:id="rId48"/>
    <p:sldId id="467" r:id="rId49"/>
    <p:sldId id="468" r:id="rId50"/>
    <p:sldId id="469" r:id="rId51"/>
    <p:sldId id="470" r:id="rId52"/>
    <p:sldId id="471" r:id="rId53"/>
    <p:sldId id="472" r:id="rId54"/>
    <p:sldId id="473" r:id="rId55"/>
    <p:sldId id="474" r:id="rId56"/>
    <p:sldId id="475" r:id="rId57"/>
    <p:sldId id="476" r:id="rId58"/>
    <p:sldId id="477" r:id="rId59"/>
    <p:sldId id="478" r:id="rId60"/>
    <p:sldId id="479" r:id="rId61"/>
    <p:sldId id="480" r:id="rId62"/>
    <p:sldId id="482" r:id="rId63"/>
    <p:sldId id="483" r:id="rId64"/>
    <p:sldId id="484" r:id="rId65"/>
    <p:sldId id="485" r:id="rId66"/>
    <p:sldId id="486" r:id="rId67"/>
    <p:sldId id="487" r:id="rId68"/>
    <p:sldId id="488" r:id="rId69"/>
    <p:sldId id="490" r:id="rId70"/>
    <p:sldId id="491" r:id="rId71"/>
    <p:sldId id="493" r:id="rId72"/>
    <p:sldId id="494" r:id="rId73"/>
    <p:sldId id="495" r:id="rId74"/>
    <p:sldId id="496" r:id="rId75"/>
    <p:sldId id="497" r:id="rId76"/>
  </p:sldIdLst>
  <p:sldSz cx="9144000" cy="6858000" type="screen4x3"/>
  <p:notesSz cx="6858000" cy="9144000"/>
  <p:photoAlbum/>
  <p:defaultTextStyle>
    <a:defPPr>
      <a:defRPr lang="et-E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91" autoAdjust="0"/>
    <p:restoredTop sz="94660"/>
  </p:normalViewPr>
  <p:slideViewPr>
    <p:cSldViewPr snapToGrid="0">
      <p:cViewPr varScale="1">
        <p:scale>
          <a:sx n="88" d="100"/>
          <a:sy n="88" d="100"/>
        </p:scale>
        <p:origin x="1445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itli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t-EE"/>
              <a:t>Muutke tiitli laadi</a:t>
            </a:r>
          </a:p>
        </p:txBody>
      </p:sp>
      <p:sp>
        <p:nvSpPr>
          <p:cNvPr id="3" name="Alapealkiri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/>
              <a:t>Klõpsake laadi muutmiseks</a:t>
            </a:r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94467-B749-4FF1-ACBC-4732B2FD8115}" type="datetimeFigureOut">
              <a:rPr lang="et-EE" smtClean="0"/>
              <a:t>22.10.2022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D24A9-1F1C-413B-AADF-C3D8F6766302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11741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itel ja vertikaal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Muutke tiitli laadi</a:t>
            </a:r>
          </a:p>
        </p:txBody>
      </p:sp>
      <p:sp>
        <p:nvSpPr>
          <p:cNvPr id="3" name="Vertikaalteksti kohatäid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94467-B749-4FF1-ACBC-4732B2FD8115}" type="datetimeFigureOut">
              <a:rPr lang="et-EE" smtClean="0"/>
              <a:t>22.10.2022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D24A9-1F1C-413B-AADF-C3D8F6766302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00042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altiitel ja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alti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t-EE"/>
              <a:t>Muutke tiitli laadi</a:t>
            </a:r>
          </a:p>
        </p:txBody>
      </p:sp>
      <p:sp>
        <p:nvSpPr>
          <p:cNvPr id="3" name="Vertikaalteksti kohatäid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94467-B749-4FF1-ACBC-4732B2FD8115}" type="datetimeFigureOut">
              <a:rPr lang="et-EE" smtClean="0"/>
              <a:t>22.10.2022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D24A9-1F1C-413B-AADF-C3D8F6766302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98272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itel j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Muutke tiitli laadi</a:t>
            </a:r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94467-B749-4FF1-ACBC-4732B2FD8115}" type="datetimeFigureOut">
              <a:rPr lang="et-EE" smtClean="0"/>
              <a:t>22.10.2022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D24A9-1F1C-413B-AADF-C3D8F6766302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272884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Jaotise pä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t-EE"/>
              <a:t>Muutke tiitli laadi</a:t>
            </a:r>
          </a:p>
        </p:txBody>
      </p:sp>
      <p:sp>
        <p:nvSpPr>
          <p:cNvPr id="3" name="Teksti kohatäid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t-EE"/>
              <a:t>Muutke teksti laade</a:t>
            </a:r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94467-B749-4FF1-ACBC-4732B2FD8115}" type="datetimeFigureOut">
              <a:rPr lang="et-EE" smtClean="0"/>
              <a:t>22.10.2022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D24A9-1F1C-413B-AADF-C3D8F6766302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91731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Muutke tiitli laadi</a:t>
            </a:r>
          </a:p>
        </p:txBody>
      </p:sp>
      <p:sp>
        <p:nvSpPr>
          <p:cNvPr id="3" name="Sisu kohatäid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Sisu kohatäid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5" name="Kuupäeva kohatäid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94467-B749-4FF1-ACBC-4732B2FD8115}" type="datetimeFigureOut">
              <a:rPr lang="et-EE" smtClean="0"/>
              <a:t>22.10.2022</a:t>
            </a:fld>
            <a:endParaRPr lang="et-EE"/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D24A9-1F1C-413B-AADF-C3D8F6766302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787970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õrdl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t-EE"/>
              <a:t>Muutke tiitli laadi</a:t>
            </a:r>
          </a:p>
        </p:txBody>
      </p:sp>
      <p:sp>
        <p:nvSpPr>
          <p:cNvPr id="3" name="Teksti kohatäid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/>
              <a:t>Muutke teksti laade</a:t>
            </a:r>
          </a:p>
        </p:txBody>
      </p:sp>
      <p:sp>
        <p:nvSpPr>
          <p:cNvPr id="4" name="Sisu kohatäid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5" name="Teksti kohatäid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/>
              <a:t>Muutke teksti laade</a:t>
            </a:r>
          </a:p>
        </p:txBody>
      </p:sp>
      <p:sp>
        <p:nvSpPr>
          <p:cNvPr id="6" name="Sisu kohatäid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7" name="Kuupäeva kohatäid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94467-B749-4FF1-ACBC-4732B2FD8115}" type="datetimeFigureOut">
              <a:rPr lang="et-EE" smtClean="0"/>
              <a:t>22.10.2022</a:t>
            </a:fld>
            <a:endParaRPr lang="et-EE"/>
          </a:p>
        </p:txBody>
      </p:sp>
      <p:sp>
        <p:nvSpPr>
          <p:cNvPr id="8" name="Jaluse kohatäid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9" name="Slaidinumbri kohatä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D24A9-1F1C-413B-AADF-C3D8F6766302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161494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inult pealki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Muutke tiitli laadi</a:t>
            </a:r>
          </a:p>
        </p:txBody>
      </p:sp>
      <p:sp>
        <p:nvSpPr>
          <p:cNvPr id="3" name="Kuupäeva kohatäid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94467-B749-4FF1-ACBC-4732B2FD8115}" type="datetimeFigureOut">
              <a:rPr lang="et-EE" smtClean="0"/>
              <a:t>22.10.2022</a:t>
            </a:fld>
            <a:endParaRPr lang="et-EE"/>
          </a:p>
        </p:txBody>
      </p:sp>
      <p:sp>
        <p:nvSpPr>
          <p:cNvPr id="4" name="Jaluse kohatäid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5" name="Slaidinumbri kohatä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D24A9-1F1C-413B-AADF-C3D8F6766302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900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üh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uupäeva kohatäid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94467-B749-4FF1-ACBC-4732B2FD8115}" type="datetimeFigureOut">
              <a:rPr lang="et-EE" smtClean="0"/>
              <a:t>22.10.2022</a:t>
            </a:fld>
            <a:endParaRPr lang="et-EE"/>
          </a:p>
        </p:txBody>
      </p:sp>
      <p:sp>
        <p:nvSpPr>
          <p:cNvPr id="3" name="Jaluse kohatäid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D24A9-1F1C-413B-AADF-C3D8F6766302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53719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Pealdiseg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t-EE"/>
              <a:t>Muutke tiitli laadi</a:t>
            </a:r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Teksti kohatäid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t-EE"/>
              <a:t>Muutke teksti laade</a:t>
            </a:r>
          </a:p>
        </p:txBody>
      </p:sp>
      <p:sp>
        <p:nvSpPr>
          <p:cNvPr id="5" name="Kuupäeva kohatäid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94467-B749-4FF1-ACBC-4732B2FD8115}" type="datetimeFigureOut">
              <a:rPr lang="et-EE" smtClean="0"/>
              <a:t>22.10.2022</a:t>
            </a:fld>
            <a:endParaRPr lang="et-EE"/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D24A9-1F1C-413B-AADF-C3D8F6766302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219170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ldiallkirjaga p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t-EE"/>
              <a:t>Muutke tiitli laadi</a:t>
            </a:r>
          </a:p>
        </p:txBody>
      </p:sp>
      <p:sp>
        <p:nvSpPr>
          <p:cNvPr id="3" name="Pildi kohatäi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t-EE"/>
          </a:p>
        </p:txBody>
      </p:sp>
      <p:sp>
        <p:nvSpPr>
          <p:cNvPr id="4" name="Teksti kohatäid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t-EE"/>
              <a:t>Muutke teksti laade</a:t>
            </a:r>
          </a:p>
        </p:txBody>
      </p:sp>
      <p:sp>
        <p:nvSpPr>
          <p:cNvPr id="5" name="Kuupäeva kohatäid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94467-B749-4FF1-ACBC-4732B2FD8115}" type="datetimeFigureOut">
              <a:rPr lang="et-EE" smtClean="0"/>
              <a:t>22.10.2022</a:t>
            </a:fld>
            <a:endParaRPr lang="et-EE"/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D24A9-1F1C-413B-AADF-C3D8F6766302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570547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ja kohatäid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t-EE"/>
              <a:t>Muutke tiitli laadi</a:t>
            </a:r>
          </a:p>
        </p:txBody>
      </p:sp>
      <p:sp>
        <p:nvSpPr>
          <p:cNvPr id="3" name="Teksti kohatäid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394467-B749-4FF1-ACBC-4732B2FD8115}" type="datetimeFigureOut">
              <a:rPr lang="et-EE" smtClean="0"/>
              <a:t>22.10.2022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ED24A9-1F1C-413B-AADF-C3D8F6766302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997627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t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A3DDA8B-C7D2-478F-8FC9-ED30999805A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AutoShape 2" descr="https://euc-powerpoint.officeapps.live.com/pods/GetClipboardImage.ashx?Id=90d358f7-b939-4a52-9134-be047b8de2a6&amp;DC=GEU6&amp;pkey=ad767587-5b2b-4bf1-9088-5502eaed6191&amp;wdwaccluster=GEU6">
            <a:extLst>
              <a:ext uri="{FF2B5EF4-FFF2-40B4-BE49-F238E27FC236}">
                <a16:creationId xmlns:a16="http://schemas.microsoft.com/office/drawing/2014/main" id="{B77EC1F4-B6FA-432E-B868-69B564E2578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t-EE"/>
          </a:p>
        </p:txBody>
      </p:sp>
      <p:sp>
        <p:nvSpPr>
          <p:cNvPr id="7" name="AutoShape 8" descr="data:image/jpg;base64,%20/9j/4AAQSkZJRgABAQEAYABgAAD/2wBDAAUDBAQEAwUEBAQFBQUGBwwIBwcHBw8LCwkMEQ8SEhEPERETFhwXExQaFRERGCEYGh0dHx8fExciJCIeJBweHx7/2wBDAQUFBQcGBw4ICA4eFBEUHh4eHh4eHh4eHh4eHh4eHh4eHh4eHh4eHh4eHh4eHh4eHh4eHh4eHh4eHh4eHh4eHh7/wAARCALKA7g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C+un2oGJdLtuOhFunNINNtd/y6ZDj2gSl2XmSNzMo9YxSj7aMsuAMf88q/Nfaz/mZ+h+yh2Qkun2+4BNMg+UZP+jpSrb2uCDplsMHvax+lTI+oh+2CP+eVOJu92AFz7JR7Wf8AMw9lT6oqi3gDZXS7Mn0+zL0/KpJLe3LbRpVn0H/Lqv8AhWjY6Vr184Ntbyuv97ZgfmTitNPBfiCVsyS28fX+Ik/pWsFiZ/DexlN4aHxWOcWzgwv/ABK7Q5B/5dVP9KDbQb1UaXZjr/y5r/hXWjwXrmF23UGR/vUN4N13JP2y2B/4HW3scV2Zl7TDf3TkltbQR/vNNsvobQc/kKYbeFsqmi2YXsxtR/hXYt4N13ydou7TI74an/8ACJeIvK2m+swMejUexxXZh7XD/wB04s2LDAXRrGQkc4tQMfpTjZQJjOlaeD6G1zj9K7WDwnr0af8AH7aEn2akbwhrw/5e7MnryrUexxXZk+0w9/snFPDCikjSNOPH/Pp/9alW2t2Uk6RYAYH/AC6//Wrrn8JeITn/AEqx/DeKdH4Q13ywv2qz/N6PZYrsyvaYf+6cgIEBAXR9PI9fsYP9KJbbdH+70jTkIA5+xqc/pXYjwhro6XloOB03Ug8Ia/u5vrYDtwxyKPZYrsw9rh/7px506RiN2n2S8dFsU/woh06QHc1nbED/AKco/wDCu3bwprZi2m/gx9DUP/CH659xb+3GTnPNCo4rsyfa4fyOUXSlTlrKA59bKP8ATioBpIWUH7LEBx1tIv8ACu1bwfrjLhtSt+nof8Kry+CNYlCK+p2wCdv8im6OJ7MFVw/dHJTabIrFo7O2ClsfNaxf4U0aRNcFg9vYqwHI+zRjj8BXXv4F1XeGGrWxA/2f/rUJ4J1PzvMfVYPquc0vY4nsyva4bujG0PQrCG4haaxsrhC2D+4U9vTFesaHoPhuWJS/h3RypIXJsI+uPpXL6P4RuoboFrxJc/d5OBXouj6XJHYeXvTIJORXsZZTrRvzXPHzGdKXwmZeeFPDTPt/4R7SEEibTiyjGD2/hqLSvDvhtomWbw5o+9TtbNjFwPX7tdTNYvNb7dyhgvyn/aFUpLG4iuBcx7WDjbMuevuK9dxkpcx5UXFqxzl14a8PWs6P/wAI9pDRxuQ2bKPlT3+7UEfh/wAOw6kY38P6SYpOUJso/wDCuo1KJlgDOhA+42R2PQ1iXKt5LLyZLdsD6VzVJOMjopxUohfeF/DjQLKvh7SFCna2LKMfT+Gqq+G/DuP+Rf0n/wAAo/8ACuj09xcWTK38a5H4VSHB2+hNe7gpqdOx4uMg4VLmX/wjfhz/AKF/Sf8AwCj/AMKUeG/DuP8AkX9I/wDAKP8A+JrVorrsjlTZlf8ACN+HP+hf0j/wCj/+Jp48N+HMf8i9pH/gFH/8TWmvWnUWQ7syv+Ea8Of9C9pH/gFH/wDE0o8NeHP+he0j/wAAo/8A4mtSnYxUWJuzK/4Rrw3/ANC9pH/gFH/8TR/wjXhv/oXtI/8AAKP/AOJrVpw6UWGmzI/4Rrw3/wBC9pH/AIBR/wDxNH/CNeG/+he0j/wCj/8Aia2KKLDuzK/4Rrw3/wBC9pH/AIAx/wDxNH/CNeG/+he0j/wBj/8Aia1aMUWC7Mr/AIRrw3/0L2kf+AMf/wATR/wjXhv/AKF7SP8AwBj/APia1aB1osF2ZX/CNeG/+he0j/wBj/8AiaP+Ea8N/wDQvaR/4Ax//E1rGgdKLBdmT/wjXhv/AKF7SP8AwBj/APiaP+Ea8N/9C9pH/gDH/wDE1rUUWC7Mn/hGvDf/AEL2kf8AgDH/APE0f8I14b/6F7SP/AGP/wCJrWoosF2ZP/CNeG/+he0j/wAAY/8A4mj/AIRrw3/0L2kf+AMf/wATWtRRYLsyf+Ea8N/9C9pH/gDH/wDE0f8ACNeG/wDoXtI/8AY//ia1qKLBdmT/AMI14b/6F7SP/AGP/wCJo/4Rrw3/ANC9pH/gDH/8TWttoNFguzJ/4Rrw3/0L2kf+AMf/AMTSf8Iz4b/6F3SP/AGP/wCJrXFLRYLsyP8AhGvDf/QvaR/4Ax//ABNH/CNeG/8AoXtI/wDAGP8A+JrWoosF2ZP/AAjXhv8A6F7SP/AGP/4mj/hGvDf/AEL2kf8AgDH/APE1q0UWC7MhvDPhvP8AyL2kf+AUf/xNJ/wjXhv/AKF7SP8AwCj/APia2MZoq0kF2Y//AAjXhv8A6F7SP/AKP/4mj/hGvDf/AEL2kf8AgFH/APE1sUUWQXZj/wDCNeG/+he0j/wCj/8AiaP+Ea8N/wDQvaR/4BR//E1sUVLSC7Mf/hGvDf8A0L2kf+AUf/xNH/CNeG/+he0j/wAAo/8A4mtimVVkF2ZX/CNeG/8AoXtI/wDAKP8A+JpD4a8OZ/5F7SP/AACj/wDia1qKTSE2zI/4Rvw5/wBC9pH/AIBR/wDxNH/CNeHP+he0j/wCj/8Aia16KmwJsyP+Ea8Of9C9pH/gFH/8TR/wjXhz/oXtI/8AAKP/AOJrXoq7IV2ZH/CNeHP+he0j/wAAo/8A4mj/AIRrw5/0L2kf+AUf/wATWvSHrRZBdmSfDXhz/oX9I/8AAKP/AOJpp8NeHR/zL+kf+AUf/wATWvQRmiyC7Mj/AIRvw7/0L+kf+AUf/wATTX8N+Hc/8i/pP/gFH/8AE1s9qYetFkF2ZA8NeHf+hf0n/wAAo/8A4mg+G/DmP+Rf0n/wCj/wrX20lFkF2Y//AAjnh3/oX9J/8Ao/8KP+Ec8O/wDQv6T/AOAUf+Fa9NbrRZBdmT/wjnh3/oAaT/4BR/4Un/COeHf+gBpP/gFH/hWtSGrsuxF2ZLeHfD2f+QBpP/gFH/hSf8I54e/6AOk/+AUf+FaxpKTSC7Mr/hHPDw/5gOk/+AUf+FNPh3w9n/kA6V/4Bx/4VrnpTRQkguzK/wCEd8Pf9AHSv/AOP/Ckbw74e/6AOlf+Acf+Fax6UlOyI5n3Mj/hHfD/AP0AdK/8A4/8Kb/wj3h//oA6V/4Bx/4Vrt1ptNJBzMyT4e8P/wDQC0r/AMA4/wDCk/4R/QP+gFpX/gHH/hWs1Np2Q7vuZZ8PaBj/AJAWl/8AgHH/AIUw+HtBH/MC0v8A8A4/8K1q5bXPG2m2V2bDTrefWb4DLR2hXy4/9+UnYn0znpxzTUObZEOdt2aX/CP6B/0A9L/8A4/8KP8AhH9A/wCgHpf/AIBx/wCFVvDnivSdaf7MrS2N+v37G8Xy5h7gH7w91yK3W6UOFnZoFNvZmS2gaDn/AJAel/8AgHH/AIU06BoP/QD0v/wDj/wrWph60+VBzPuZf9gaD/0A9L/8A4/8KP7A0H/oB6X/AOAcf+FalIafKuxPM+5lf2DoOf8AkB6Z/wCAkf8AhQ2gaDj/AJAemf8AgJH/AIVpd6WmorsHM+5lf2DoP/QD0z/wEj/wpDoOhY/5Ammf+Akf+FapHtTaXKuwcz7mV/YOhf8AQE0z/wABI/8AClGg6F/0BNM/8BI/8K06RulCiuwnJ9zN/sHQv+gJpn/gJH/hSNoOhf8AQE0z/wABI/8ACtOinyrsTzPuZf8AYOh/9AXTP/ASP/Cj+wdD/wCgLpn/AICR/wCFaTdaSjlXYfM+5nf2Dof/AEBdM/8AASP/AAo/sHQ/+gLpn/gJH/hWjjFOXpRyrsHM+5lnQdDx/wAgXTP/AAEj/wAKK1D0oo5V2FzPuefNFpmcLLIo9Q4qdbbTdoH2ucZ7eYMVROSnzQQkD/ZoUgBv9Hj6elfj3MfrvKadrY2kk6xRXMzu5wqB8muw0fwpp9qyzXcjzy9kZsqv+JpvhDQ4dPthdTQqLqVQfu/cX0/xrcIUEnaPyr2MJhEkpzWp5WJxTb5YPQsBYcBNxAHTBxTvIt2P+tI4/vVieI9XtdD0abU7iNSsQ4XON7dhmn+GtRj1zQINVihEfmqcx7s7WBIIz+FesqcuT2nLpe1/M8t1oe09nze9a9vI2lt7cdJnH/AqXyYs/wCuP51geF9Un1m2uZLvR7jTGhnMSpOeXAH3h7VrlEGOVwPU0Ti4vla1CE1NcyZN5EX3RM2PrSCOPaP3slYEOuLL40ufDq2i4t7cTPP5h744x+PrWwTCULblwD1zROEoW5la+oQnGd+V3s7E/kwk/wCub8ad5EZ+7Ixquu0qGwuPxoLKDt+XJ6cmouuxpbzLIhixt3tn2oNvH/z0cCq0exsvlCB1OTUqqCucKR9TTVuwreZIbeA/8tn/ADpDbWw6zNx70zyxzwKPJUryoo+QfMd5NrnPmZ+pp3l2g/iH51CUHTCj8KWJPmP3fyov5BbzJNtmRzIp+po8uxUjJSm+Xx91T+FHk9On4CncWg8GxDHlSKQvZbTjcc/3RR5K425xTvKVRy5ouw0HQNCNoWFz/vVu6bIGBXbg9eKwQsZbOcn61taSMhmHbiujDt8xz10rGgnB21HcLhv9lutSHrn86WVd6be1drV0cidmQQgNCY35/hINZd9pivMJI/lLKY3XsfStNG2uAep4P1p065P+9z+IrKcFNamkJuL0Oc0Z3hSSBxiWJiMH0qW9QLOWH3XG4Vb1GDMyX0Yw23EgHeoZ1WSAOD0FXgZSp1OV9TPGR54c3Yp08dKRRxn1pRXs3ueUFKKWipe4hBS0DtT6QxF6UtFLQAhGaBxTsZoxigBo606ilUZoASinYpaAGU5elLRQAjdKRadRQWFR1JRQBHjFO7UppKTJYlKvSjGKUdKEID0pmMVJRTAZRT6KAGUU+igBlFPooAZSVJSHpQAwUUtFACd6DS0UANop1FADaKdTT1oARulNxmn0UAMowafRQgGUU+kPSqYmNoooqRDaKdRVgRt1pKkNIelAEYoPWlooAbSOMinUlADMYWmVI3WkxQSxoopSM0lUhDTTTUlI1ADKRulOpKYmMxmmmntSUiTyz4n3LSa01tJrNvNEir/xLZrz7NAOM5k2gvJ9MgdPevNtZ0vVNUHkz6/oEVopzHaQXPlwR/7qBcficn3r1fXL+5XxB47iFzMFt9FjeACQ4iby3yy/3TnHI54FU9CvrqTW/h7C91O6XOnTPOrSEiZgowX/ALx69c162HlOlG6S/pXPPqqNR2bf9Ox55o9nqNjCtpcax4e1KwUYFrdXhZU90YDdGfdSK9S+FV1M8Utq+vJexogZbRrj7S8HOPlmwCyezDI9ayGv7r/hEHn+13Hmf8JR5O/zm3bPN+5nOduOMdK6DQLmZvit4ms2nlMEdtbmOIuSiHByVXoM55xU4nmmm2krf5r/ADKo2i0k3r/wf8ja8YXl7pugXmpWLW4a0gkuHWVC25UQtgYI5OK57VvEmuWHhewv0jsLq+vVE6RAFFWEReY/U8t0A9SRXVeIrD+1dB1DSxMIDeW0lv5hXds3qVzjjPWsmy8MwLeQSanLbajBa2EdnbwSQDam3G9+SclsL9APrXHBxtqdMlK+hT1zxNLA+nSWdxY29rdWEl4010pIwuzCjBHJ3YpsuseIXOiyIljaDVdqiGWF2eE+UXO45GeRjGBUkHg6DFtBeXUd1ZwQXFusPlY/dyuGAznjbjA/Cro0S4J0bz9R85tMlZ97x/NMNhQAnPXB5PetW6S2/rf/AIBn7/UraNrV7dal4gs7hYM6WURGRSN7GPcSeemaUa1dDwAfEJSL7Suntd7APl3BC2PpxTpvD91Dqeq3mm6mlsNVC/aFlg8wqwXbuQ5GOOxzVq20SEeEl8PTTGWL7GbR5FG0lSu0kdcHFS+S33flqNc1/v8A+AZYmTTtQ0JLaFVfUoZfNYszYCp5vGT/AHm/KlfxBeL8O28RlIftK2/nbNp2Z3YxjNTR6DqD3+l3F3qlvKumpIkSJbbS+6PZljuPOMdOKqf8IvqTeGJfDsus27WrW5hUraYcfMDkndz3/On7n9X8/wDgC97+vkQHxTqE3iW68P2kED3S3SRxMwIVIhGrySNzzjcAAOpI96s6Rq2u69az6lpsdja2SzSR28dwrO9wEJBYkEBASOMZ4qOfwnDLqd9dtqax3s15HeWrIgDQMiBMEE/MpA5HHWrVloOoabbXFnpOrRQW00jybZLfe0LOctsO4YGSSAQcU37O2j1/r+vv8g9++uxQ0vxPe+IJ4LXRoILdvs3n3ctzlhCd7JsVRjcdyNySBgD1p154g1Sxa6srqK1N3by2uJIwdksUsmzODyrA54yR0q5aeGE0traXQ7sW0kFv9nfzo/NWZdxbLcg7txJyD3NRXXh6S+t7qRtWim1CeWFnnEI2IsTblQIG4Gc9Tnk1S9lzeX/B/wAiX7S3mdN3oqtYJeRwt9vuop33Eho4vLVR6Yyf51PHJHIu6N1dfVTkVgWOptLkZ6inAcUmMZRTyOKKQHCRxXGX/wBIB471peFNMlvNYi82VHii/eMM5zjoPzrnTJGzAG3cYHaU12Pw6ihEF3cCFwxdUGZM8Dn+or8nwsVOqkz9XxD5KbZ2gWTOcijbIeAEP1qLcufuv/31TJ0V0KsJQGBBKSEEfQ9q+hueHY808c65HfeMraybS9S1TT9KcSXENhatKHl/hDYGABjoeuDWn8NdSKeHdftfImtxavJOkVwhSRFZScFT0wR+tdX4f0fS9DtpLfTYZ4klkMkhaUuzuepLMSTXO+NNMuraS8ufDei3N5qGrx/Z7qU3QVI17Eqxx+Qr1I4mlUj7BKy0s/nu+nc8iWEqwn9Ybu7ttLtayS69jmYLm8Xwp4a0UXz6fbatPI9xcodrbPMIwG7cY/SrWr+HdK0fxXoGl6Pd3DCa7WSa2kuTKoIOQ/PQnmuyXwtpdx4TstB1WN7lLaJF3KxUq4HJUjkc1DpHgnwvpN9aXthaXCXFqSY5GndiSepbJwx+vStHmFNNtX+1ts73s36GKy6o4xTs9I77q1rpepzE08j6h491MDLJAsAOOgJI4/IUzxCyJ8N/DukQSRPLdSwrtQgliTz+pruNN8O6LYQ30NtFN5eoOXulmkMgkJ/3icD2FUtE8D+GdH1E6hZWc32gE7GklaQR5/uhiQKj69S0dnpa3yVtfnqavAVdVde9zJ/N30+WnQ52+ij8VeNrrQtUvJoNO0+IBLWKbyvOOBySOSAKTwfZ21j4z1z+z7qW7tLCx2xtJJ5hjz/CG7gYNReP9F1K81wyHwdFrVrtAimt73yZvo5yvHtyK3vhv4dudHtbu51G2itJr1hm1gO5IUUYC57nk5q3WgsN8W6Stpvpd9/vRCoTeKV47SvfXazsu1ttn8jnNNuorT4PajO08QkuJZcjcN2WYcY+leh+F4J7bw3psG0LstY8gjodoNY0fgHwkmrf2kNNkMobeIzKxiDeuzO39K6jaMdZvzrmxeJhVT5L6tv/AIHyOrCYWpSac7aKyt+fzJD5pXB2/lSHzgvQGmbQo6zfnTcLkZM/T1rhO+xJiVxzgfSolWTPykjHvTXVQekv/fVL5QI+7J/31SKHqsv94/jSAMc5k7dzULRnpsb/AL6NOWBeAYm/76pICVThRumH50/Me3azgn601LaMcmIVKsSZBWMA9jiqSIbQQvGDxg/StrSZFSVl5596ywArnCg+2KuWDj7QuRgVvRdpGNVXRujoRSr93bSL2pehr0TgK9wvzcdeo+opx/ew5HXqKfMpKhh1HNRREK5UHCsdymotZlrVDABIGj6ZG5fr3FZ0O2OY22O/y/Q1pzfJkr1HzL/WsbW2EN/bTA/K4OfrWNR8vvdjSC5roilTy5GT0JoC8VNdYJEg/iqE8HFezTnzQTPHqQ5JNBRSr1p1WQApRSUtABSjrTl6UtABRRRQAUClooGtwooopMoKNtFLSASilPSgUAJRSnrSUAFFFFADKWnbaMYoExlFPooJG0U6igroMpR0p1FNEiUUtFMBppKfRSAZS0rUUIBNveloopgMbrRT6KAGUlSUUARnpSVLTJCqqWYgKASSegFAEU0sUELzTSJHGg3M7tgKPUmuA8Q/FLSbKRodLt3v5FOPMJ2R/geprjPiX40m1+8ewsnMemRNgAH/AFxH8R9vQVxVfSYHJo8qnX37f5nyeYZ/PmcMPsuv+R303xW8RM2Y7exjX08sn+tWtO+LWpxyD+0NOtp4+/lEo39RVDTPBujP4bsdY1bxB9gF2DsVo8jI7Vl+L/C39i2lrqVlqEWo6dckqk6DGG9CK6lRwFSXs+Xy2a/E45YjMqcfauem+6ej8j2Pwr4w0TxEPLtJvKue9vNhX/D1/Cuix7V8sQyyQzJNDI0ciHcrKcEH1r3P4X+Lf+Eh082d6yjUbZRuP/PVf7319a8rMcr9gvaU9Y/kezlWc/WZeyq6S6ef/BOxorB8a+K9P8M2BeYia7cfubdTyx9T6D3ri/BXxNeW/a18RFFjlf8AdTouBH/ssB2965KWBrVabqRjp/Wx6FbMsPRqqjOWr/D1PUqbShldVdGDKwyCDkEUtch2jSM00jBp5IzjIz6UlADKKD1ooAQ0mKU0lADWGKSnmmnrQSxrdKYakpDTQiOg9KfTR1pgNpjdaeetFMlnkXiCUjxd8Ql5/wCQGn8sf1qDw25Pib4ZjH/MLlz/AN8t/hWl488L+PL7xFe6ho3iOOw010X5GuTGAAOc8YxVrS4NTg1zwe1z4ktJY4NPd7uJZ9xuhhv3gGOVGRycV6ntF7Narbv/AHWuxwcjc3o9/wD26/c5hpD/AMIC7c/8jhjp/t5rp/Djn/hdvilO32SH9Av+NZN22pXPgIx2fi+yW6vNcb7Ld/aCF2ngRZ25DA44x+Nbfw58PeMtI1a7ufE2srqEUsIRB5xkYPuHPIHairNOnJ3X3+a8vIdODU46P+k/PzOn8R6DpWv2sdtq9oLqCJ/MWNmIXdgjJx16muE+FnhXw+3hiPWjpkP29ZLpBLz93c64I6fd4r05s7TgZOOK5vwPo19ovhI6XeCBrkPO48tyVO9iw5I9644ztTav2/U3lH307f1ocX8G9I8PNa6depoV5HqsSyyfbzCwhb5mXAbOCcHpio/jFqGl6lq50iXV7Oyl0m1a6UzShN102DEgz/sgnj1Fb/hvS/HOi+HrTRLaHQkWJiGunnkdgpcscJtAJwSBzWx4X8PraJfXerWtpNqN9eSXEz7Q4x0RQSP4UCj8K6JTUarn9xlGLdNROM+KOpx638GrPVFCt9onti3GdrFsMPzyK0fE3hiz8MeG7nW/Cm/SryzjEzKkp8qZR95XU8HjOO9Vta8D6/deGdV8P2klilnLqiXliHkP7pNxZkPH5Vra9ofijxPDFpurzadpukbla5itHaWW4AIIXcQAo49+3pVJxi1yvS/4aE2bTutbfjqUvD7w3nxUbURbRxy3Hh63nYhcHc7sDz9FA+gqS5tfM+K+ptaqkV22gfupdoyrlsBv5Vo6noupWXiiDXtBhtJsWIsZbWeQxjYpJQqwB6ZPFVdO0TxT/wAJZqHiC9m02KS40/7PbRw7mEDAgqGyPn5ySeOuMVHuvW/Qp328zkfC9h4R06e0tfF+gnTvEKXAkF/chj9plDZDiXoecdadrWoDRfF3imGxhhhutUuLa0W5dP3cHmKd7t/QetdL4n0TxP4rsbbS9UtdKsLZJ0lmuIpmldgvZAVG3Prn2qwnhR7zVvEratFA9jqqxLCFcl02KQGPHB5zW3PTu5T+6/mtv8jLlmtI/f8AJ7mRcaTHH4i0vwDps0llo8Ni93fLEdr3WW27Sw5wSCTirHifwlpHh3QrnW/C9quj31jH5wNsSqTBeqSL0YUqeFfEvl6ffnUrT+2tLLRRXGDsu7c/wSDqD781d1jTfFXiKJNN1BNP0rTHP+liCdppZ1yPkBKjaP1/rCajKNpK3X7/AMbopptPTXoZyZ8a+J3sdQkkXRrbT7e4eyRtonklG795jkqB2pvizQ7HwbYxa/4XjGl+TcRi6tYTiG5RmwQy+vPBrY1jw/qVvr0Gu+GpraGZYVt7m1nyI7iJfujI+6R61He6P4g8RX9p/bn2Ox0m3kEr2VvIZWuXByu5yBgA9v8AIIzipRafu9V+enUTjKzT3E8L28EfxF8WSxxIrn7LlgOTmPJ/WuvrkW0/xPY+KNY1TTLXS7iHUDFtFxcujLsTbnhT1rpNHXUBpsP9qtbte4JmMCkRg56LnnAGBWFa1012X5GtO9mn5/mWaKdiisSzzxhdYUrbxEtyzbE/liu28BNcjSpd0UYbzjwEXkYHoK8/Et/5u2OZcYHXFd54Aa4/su48yRGPnnoP9kV+V4CX75bn6njI/uuh1HmSHgW6/kKN8gAzApz/ALPfvUIadT/D+VK8lxjcF5HtxXu3PHt6HIat4z1m11y/sdP8O297BYIJbhxJtZE7nB6/hmr+o+LLtvD2m6pouiw3hvnVVjkkEbAHjI9cH0rz7ULM6rrHia8k8RDS1jk2+SXAW5UA5BGQTjA6etaVncyalb+BY1tkhXzC8caLhdsfQgeh25/GvcnhaSjGy233/lv/AFbY+fji6vNPXe9tv5uVdNN+u56lLdQ26B7pI4FPeSQKM+nJrP8AE2tf2RoF3qkdmkvlIGTcflYkjHI7V53YQ6N4i8SatP4wnjZ4JfLt7e4mMaRIM8gZHOay2vZ/+EA1i0tZJpNMOoCGzZyTuA6gE9RnH41hTwC5opvrG+mmvZm9TMGoyaWlpW1192+6PWtK1SS40Gz1K6s4oXmgWV8thF3DPU1dgvFuIg8NusiH+KNwQT9RXmWtJa6l4wt9C8QzCPSrGzXybaSUxxyvtHLHjtn8qj0C7j0jXteg8LFn062svNZEYvHHJ2Ck596zlhE4uSfS+2lm9r9zWGMkpKLXXleut7b27f8ADnp8moW8VwkMixxyN91GkAY/QdTUrzsqktalUxkktjFeM21l4YuPCM2taxeJcay4eSS4kuWEqPk4Crnp07VPeajf6hpvhjSfENxPa2N1GZJWdyhlUE7Qx69Nv51bwCvZN6Np6dlfTuQsx05nFWaTWvdpa9t/zPWBqVuAjI1syudqETA7j6Dnk1nabrer3XiXUNNfRolsrZQUuUm3FiexXt3/ACrzyPTtCtfHejW3hwQqEcyTRwyl4gQMg8k89c49qZc6hqVto3irUbKR42udQWGSVByi85Of+BAfjTjg4vSL3S3VrXlbuKeNkviS91u9ne9o8z6fI9afVLYb8m3Bj+/mVfk+vPH41It27orLbB1bBUg8EV4r4k0rwvY+GoZNMkhfUpQoMsdwzyTA/e3jP8x6V6nYyXUFlbwrGdscSrgj0Fc2JoRpQjJN6trVW2sdWFryrVHBpaJPR33v/kaxluD0tQDjuaaJbrHy26/iapC7vDkCMfQCmmXUcnbCP++TXHc7uUvtJeZz5MX40vnXYHyxwnkd6z86qyn5do/3KhT+0G6swx7YouFvQ2RPdddsI/H/AOtT0kuj1MA59KxlTUMZMh+X3qWL7YR88xXnjJo5mHIjZVp2I/fR89Sq81btw27Pm5OeRiuc3urFWuXPP8Kk1NGxAz50p9tp/wAaqNSxLp3/AOGO1tpV4TdkkZ+lWuw71ytjdSRzIy5wx5ycmuogbcgbpkV6NGpzo86rT5GOHeqsqlSQOq/MvvVk8GmzjI3ehrVq5mnZkM/zRh17c/hWL4kj3WI29YmLD6EVtR4+ZO39Kydc3RiFuqbyj+ykcVz1leLOijpJBZAXGlxuOy81BRpMzW0ptG5XPB9Qalul2TnHQmu3A1vc5Thx1H3+YiFLTqK72cADtT6KBQAUtFFABRRRQAo606looLEpKdTaTAKKKcvSkA2in0UAMop9FADKKfRQUMpDT26U2gkbRTqKAG0U6igBtFKaBQAlFL3paAG0UppKCeoUtJQzKv3mA+ppooKDSb0/vL+dG5c43Ln60yWyDULy20+xmvbyURQQqWdj2Arz6HxF4y8WR3F14Xt7WysYWKq85zJKR2HBH+etM+PWpyQ6ZY6TE5H2lzJIB3Veg/M/pXBeFfG2teGrGaxshA0TsWAlQko3qP8ACvcwWXuWH9rFJye19rHzeYZnGGK9hKTUUtbb3PUPhZ4k1XWhqFlrIQ3Vm4G4LtPOQQQPQiu4rwD4c+Ll0HxFc3upeZLDeKROyDLBs5DY+tev+HfGfh/Xrn7LY3hFwRkRSLtZvp61hmWCnTquUY+75bHVlGYU6tGMJz97Va7vsbd3cQ2ltJc3EixxRKWdj0AFcf8AFHXktvAbXFjNu/tALHE6/wB1hkn8qy/jcupXSabp9jcApMW32yvhpDng47iuZ+Idlf6X4H8M6bfjbLEJC65ztJOQPwBq8Dg4N0pylq3t5K/+RGZY+pFVqcY6RW/m7fozz+uuu/A95b+CI/EhnDFgsjW+zlYycBs/lWH4Z0yTWNes9Njz+/lVWOOi5+Y/lmvcnt0n8RT27appx0uWz+xLZLL+8B9cdM9q9nH4yVCUYxfm/Tt8/wBD57LMBHEQlKa8l69/l+pyDXmg2fw18PNr2my38bFxEqNt2nuaqeM2sdW+HFnfaFG9np1nclXtpBzuPcHPP/16rz+Lbjw3H/wjF5oVherp0jIjzgkkZyDj6Vp2mpJ4k8N3Gqa9bwWOgac/yWdmNpnk9z6c/rXJyTptVGnbmvve99rLu7nd7WFWMqKavy2atZqyV7y7Kx5VWt4R1WXRfEVnqEbEBJAJB/eQ8EflXV2Y8EeJobmzhsf7Auo4y8E7z5RyOxzXn0g27lyDjIyK9aFRV1KEotd0/M8SdKWGlGpCSfZry/E9W+OGl6fDZ22rQxH7VcT7Xk3E7l28cdq868M20N54h0+0uF3wzXCI656gnmvWfiNpGq654N0aPT7V7mddjyAEAgeX15rjPC/grxPa+I9OurjSpI4YrhHdiy8AHk9a83A4iEMI4ynqr9T1sxws545ShB8rt008z1TX5V8L+ELiXTIVC2cX7pHJIHP515l/wtbxB/z6WH/fDf416v4u02bWPDl7ptvJHHLOm1WkztBz3xXlZ+EuvZ/5CGmf99Sf/E15+XSwjhJ4i179T1M1jjlUisLflt0MuLx/rK+Jl1thGCUWOWBMhHQdvr717VoWq2mtaXDqNk5aKQdD1U9wfcV4tH8P9X/4ShNDZ4m+RZJZ4gSiIfqBz7V7L4ZttKsdLTT9Ilikht/lYo4Y7u5bHc1pmqw3JH2W/l28/wBDPJXi1Oarbee9+tv1NKkao4rq2mnkhhuIpJYj+8RXBK/UdqZfX9jYqGvbyC2DdDLIFz+deLyu9rH0LnFK99CWimWd3a3kZktLmG4QdWjcMP0p9DTWjGmmroQ0lOpDSAYelJTqQ00QNPWkbpTqSqAjpD1p7dKaOlICnq9mNQ0m809m2C5geEtjO3cpGcfjXOWPg37FqdnfQ6id1vBHFzFyxSIxgZz9053FfUV19NHU1pGpKKaREoRerOSHhKUWMdr/AGku3+0jqEqeR8jNwQgGfu7hu69a6innrSN0odSUtyYxUdiM0UtJSLY2mtTzSUEDB1pG61JSN1oAiPWilbrSVaJY2inU0UCGv1pKeelNWgBKKfTD1oAQ0o6UUUAFFPooA8nk02HtFk+2f8K7r4aWMMWkXAWMrmcnk/7IryqPxbqWS2IiyH5vm75r0j4Y65dXOhSSTqgJnOMEdMCvzjB5Ti6VXmnTaR+kYrMsPUp8saiZ23kJ1DNn/epqwHH3mwT/AHqgXUbgk7YwR26dqcNQkKktHgfUV631Sr/Kzy1iaf8AMjAl8B+E2uTM+iWrSlt5LMxyeueuK1Doelvf21+bWP7TaoUt5AceUpGMAZx3rAvvGetHW7rTdK8PLqP2fG9vtCoRnpndgV0On6nevpUUupWUdnclf3se9WEZ9N3Q10VcLi1FOV/vvv8AM5qWJwkpOMUvPSy0fe1tzM1Xwj4d1W8F5f6fBPPnl2bBbHrg8/jVi+8P6Pf29va3NrC8FsQ0EedqxkdMAECr8d/5o3o0bDOPl2kfpSfbUYhR5bMOwIyM+tYezxOmj0/A6OfD3b01/Ey9b8PaNrRT+07WO6KD5WZsEe2Qc1e0nS7HS7VbOwgjt7b/AJ5xgAE+p9T9aw4vE8sl7q1tDZwSCyQNEFkGZ25OOeBWroGp3l9o8N5eaf8AYp5Mt5JIJUZwOaueGxMYWknbt66kQxWGlO8Wr6627ablKLwR4aXUft66ZbmffvBJyAfXbnH6VB480XXNSt4o9Ns9N1O3B/e2l2cEnsVbPH4YPvVuw12W58S3+lfZUEdmisZM8knsR271pW+qQymXyPJm8ttrlMNtPXBx3xT5MTTmpSi2131J5sNUhKMZJX3tpscl4J8H6hZan/aep2mn6aY4zHb2dm+QuerMx6n8/rXSWfh3S7KzuLO3too7a4dnlj3gq7Eck5PtVqLUI5STEY2A67QDikfUYFJ8yRUH+1gfzpVvrNWXNKLHQjhqMbRaMKLwL4ZiBSPTbUAuJMlskMOnOc/h0rfH2n5v9JJB6ciqWqeII7HTLm+j2yGGMsqkABj2HSjQ9em1DSLW8mhSN54/MKLggA9P0pSo4mceaSbKjWw8J8kbJ2v2LpjnwM3Te2CKX/Sc/NdPjp1FKb5g2cZ/LnvTRfuxKqOep4FZewq/yv7jb29PuvvEEcnAa6l59Woa3XO4zSsccfMaX7XcEjarZ49KVrm6Y/KpJPHGMU/q9b+Videl3Qi28R7E/UmpIVhRlHluvP3iCcUyO4vFAypwemSM05Eu5csSFGckF+1NYSs/ssTxVJfaRfVCDz905+YjAz+NSKYyABtz35z/ACqlNbzhMrPGWPQ8nim21vceW8NxLGWx8p6HPatY4Cs+ljGWNpLqaQuII/vtv9FWrR8TQ21sEX95IM4RPmIHvislbVGs1Mknm7cfKhwPz/Sp1WK3s12RpG8z7VwPujuSa9Ghg1BavU4K2Jc3otDrdIvo9QtFuIyCDzxV08rzWB4PjaJr9cYRptyY6YxW90pzSTsKLuis37qfPYH9DVHXUG2JmXdHkrJ7AjrWjcLhgT908Gqeo7WtgjHJGVNcs1o0dEHZpmCw8mNX3bmhOxj6jPH6VqXLRsisvcAisnZtm8mT7rAo3+8Pu1o2K/aLSNj1iYisMJU5JmmIp89MSnL0oC8ke9OUYFe9zHhMaOtO20tLQUIowKWnL0paAGU5elLRQUgo206gUmDG9KKfRiknYkZRSsMUlVcAop1FA0Nop1FAMbRTqKBDaKKKCwPSmU+kbpQJjaKKeOlBIyin01utACUUUUAFFFcF8btUvdP8MQQ2cjxC6m8uV0ODtAzjPvW2HouvVjTXUwxWIWHoyqyWx3aOjkhHRiOuGBrzf4wSRx6vpXmsFXyJesiqM7l/vAivKNA1K90rVre8sZpI5VkH3T98Z5BHfNem/HLT9Q1GfSHs7Ke42xSb/LQttJK9a9qnl/1TFQUpXTv5dD56rmn17BVHGFnFrTfqcvfzRi3tvMk62K7MyoP45PUc/hVx5o/+EliVpP3v2mDAMqZ6J2I3frWR4g0LWpIdJEel3jFLJVbER4O9uDV+70XVj4+tbgabdGET25L+UcAALnmvRtTa+JbP9Dyr1b/C94/kzo/jBfHSvGmh6j9lS5EKFvKccP8AN0rgPHFxdXviGa9utKOmNOAwhKkcevvmvW/jLo9xfaLBqliha602XzRtGTs7nHfBANcFZyt8QdRnuPEOs22nmztj5WFC7vz6+9c2XVYqjGpb4U09776aHVmtGcsROlf4mmlpZ6WevkcfpNlLqWp22nwMiy3EgjUscAE+tdTpXhy+0X4n6ZpMksc00c8cxeLONv3j16cA1R0lfCqeFtQa+mn/ALaWTFoYywGOxGOPrmup8KaTdaB4S1XxdqpkF7LbGO1EpJdQ3G455yf5V2Ymu0mtvspNbt9V5HDg8LFuL3t7zaeyW6a7sU/avEvxfgu12y2NvNiJ1YMoSMH9SefxrpPjhp73nhJbuNcmznEjcc7Twf5iuf8AgHpbNcahrUg4VRbxkjqT8zH+VerXttDeWc1pcoHhmQo6nuCOa8TGV1h8VBR2hZf5n0OBwzxWCqSlvUbf+R84eD/EDeHNQlvorSO4maJo4y5I2E9xWXDdzxagl8rnz1lEobvuznNanjTw5d+GtYeznVmhYkwS44df8fWsOvp6apz/AHkdeY+PqurT/cz05Xt5m34y18+JNWGpPZx20pjCPsJIcjvXU+FIZNd+F+p6HYgPfW9wJ1iB+aRT6frXndWdPvrzT7pbqxuZbaZejxtg1FXDJ01Cnpy2a+RrRxbVaVSprzJp/M6Twp4Iv9UuLg6mk+mWVvGzSTyx4wR25xXP6XYNqGtQadb5l86cRqcdRnr+VXdX8VeINWtvs1/qtxLD3TdgN9cda9E+C/hNrdP+Eiv4sSOCLVGHKr3f8egrnr4iphqcqlVq/RI6cPhqWLqwpUU7LVt9jp9f1bSNM1GKxv8AVru0xbqY0t2b5gDjJCg+lX/CV/BqOmyXFrdy3dv57rHJISWKj1zzVXxba+FbVm1rXVjjlCbFfzGDsP7qgHmvPv8AhYllpKPY+E9DEULOWzMzEsx77Qf614FLDPE0rUou/d2sfT1sYsJWbrSSXRK/N5HsRpK8Vl+I3jKI+ZLaxxp/tWpA/OtTRvi2dypq+mjbxmS3b9cGlLKMSldJP0YQzzCSlytteqPVcDcDgZPevHfAHiePQX1eB9Mvbvzbwvut03Be2DXquh6xp2s2i3mm3STx98H5lPoR1BrnPhho2paLFqy6hB5JuLsyR/MDuXHXipw0o0qVSNRdtNuppioTrVqMqMtPe1tdbGR8LbxdQ8V+I71YZIRMytskGGXk8GqnhjTLbxh4s1rUNdVrpLWXyYISx2qMnt+Fa+m6fr2leI/EGpQ2dv5d3KpjknmCoEz8zHHPArA8MW3iqzu7rxFolna3VteyuJLYSEBsH7y57Zzg13tqTqTpySuopO/ktLnmpOKp06sXJJybVt9XZ26lu5sYvCPxJ0mHR2eG01Nds1vuyvBx/ga9LrhdE0HXtW8WReI/E0cVv9mXFtaxtnHufzzXW32raXYHF7qNpbn0klVTXBi3zuEU+aSWrWv/AA56WAXs4zk1yxb0T00/S7LjdKbWND4u8MSvsTXLHP8AtSBf51rQTwXCeZbzRzIf4kYMP0rklTnD4k0d0K1Op8Ek/Ri0GnDrTW61BbGnrTW6U+m0EjRTW6080lV0AaKbUjdKZQJ7CUyn0UySJutNqVutRnrVDG0hp7DIpu2ggbSN0p5ptAEY70HpTm60lUIZRTm6U2gHsNop1IaZIlFFFT1AKKKKoAooooA+XV+1Ro8DjYJQDnHGePm/XmvYPhLHI3hhv3yPiQgEDkAKMBvfGOfSvmyOa9jlTfr8rNGAQ+3hcDA/QYr2r4B3F9J4Yull1CSQJdEKSM4Xapx9eawqVbxsd1OnaR67HHItuZCxUKAfr/k9arLc7pCrMACo4Pf/AD1+lU4ZrlY9v2mTBPcUxQ+7iZm429Ogrn5jexxdvZ3Woa5qtxF4kn0dftGz90UHmY7nJ7dvxp/ihdQvdUt9Ba5hlhigDg3lw0aXBx1Zl6k+meua038GeHXkYyaezuTlj50nOT/vVoazo+m6rCkd/Z+aIxiM5Kso9ARg4roVdcyZxPCycXHu/PvcwvB1ldabd3WbzTILHySsq212ziJiPlOGHHPvVbwra2Nj4mhS9VLm7mDNDew3BKzAg/fXPBxn6V0dnoel2VlJa21kEhkH7xT828D+8Tkn8ahsPDek6bO89nZvFKw5PmM2AeoGTwPpSlXvfzHHCOPL5O5y9va2EGia9qEduqzI5tbdtxO1DjcBz9K9Ss0ht9B0+JWxJHbxqUz3Cj/69cuPDuiiybTzYP8AZmfzSnmty3qTnNaQjVV5EuRjb81KpW5kaUcN7N3/AK3OI1O/uPt+rSJLLb2V1ei3ubmI/vAg/hGemfX8K1fFrQWGmafoWhNDa2V0Thg5RGHbcw55zyetatpo+l29pLbixJhuGZpkLFgxPfn6U2PQNF/s/wCwHTy9qMny2dm257gk5H4Gq9vG602M/qsrS13/AA1v+JzvhvSL7TtegltLjRrYKwM8dveyOXQnk7WBycVW1eK617Wr97j+z5Et3ZFhvbl49gB6qF6muu0nw9ounSCSx00RseN7Ozv9Mtkil1TwxoN/cedd6YHkAyXSRkLfXaRn8af1j3rk/U3ycvn8jkZWvbLwbe201zbTRSOqw+RMZAOckZIBFd5pSta2VlHEw2pCiE45GAO3+c1Rl0LRpbKO2bTUEEbB0RSVAPY8EZrUDQquTbkBQAG+nSs51eZfM6KVD2b+VvzLkL+YUDRqFwNwz94Y6f1/SiK6j82RMAlsgcdTnge3r+lNt5rdo9ghCt2b0FTv9hV9622eMc/XNZmxJBdLJE4OOeVPTsOfx/Sni4hbHIDAZyB9RTIfsqxnNopbLVMs1kpDixT5c5B+tMQkVzGswgdiGIG3I/i5/wD1VYWZY4nVlK4GGJ7Y/qP1qCO+t3lBe1VcMNrY5FWH+wS3J84HLsPmyeff8qYCJeRx8M2AgyMHOM//AKs04yRybcSZk3fKR/F3/PFRyeHYrtd1tcOATyN2QPag+FL2Pm1vgWU5CvnFTzDsaGmSRLbtG43c88e1WbuJpo08tShUZU8YGfb8qztNlmhnNreL5M4Az3Dj1BrYSdFIIWjzGauhRmCNYyckgZPrWow/wrD0m4zc9etbp6Vy1UbwYxgHjI/Csy+3I0TNxhisnuO1ag6kVm68RGYJOiFtrH0yK5am1zopvUyb6FVuG29W+Zf94f8A1qm09vLcAfclG4f7w61HdCQW4f8A5aKf1BxUyfKRF6ruX6jrXFFe9c6n8JI/Eh9+aSgjJH0pVGBX0EPhR4U/iYqU+mDrT6okKKKdQA2lFLRQULtpKfRSewxlPooqQDGaaV5p1FADKKftxRVhYZRT6KAsMopzU2gQUUUUCQUhpaKBjaKdSUCYlFFFAhp60lPqN54Izh5olPozgU7A3YWvP/ij4p0C1Z/DurabPfb0WRvLYL5ZPQgnvXoSMrjcjBh6g5ryD4reEvEWseL5L3TdMkuLcwRqHVgBkDkcmu/LYUpV/wB67JedtTy83qVoYb9yrtu219PQ5bw/qfhHS9SW+l0vUbxo33QpJKu1SOhI717r4a1m217R4dUs94jlzlW6qR1Brwj/AIV94x/6Ac3/AH2v+NetfD+GXwt4BB15DZfZ2eSQMQSATx0r0c2hRnBShLmle29/wPJyOpiKdSUKkOWFr7W/E62WRYo2klkWNFGWZjgD8a43Wfib4Y0+Rooria+kX/n3TK5/3jgflmvLfHvjXUPE14yI72+nKcRQA43D+83qf5VylXhckjyqVZ69kRjeI5czjh1p3Z7H/wALg0vODo93j/fWs1JPhb4jvN80c+k3EhyQx8tC34ZUfpXmVrBLdXMVtAheWVgiKO5PSu/svhibj/R28Q2P27+KCNTIFPoSOldFTCYXC6qTg32b/wCCclHHY3G6Sgppd0v+AeieHvAvhbS5I7y0sxcycNHLM/mY9x2/GqHxnW6n8MW9haRs8l1dpGFUcnrgVxuk6xrfw511NJ1iVLvT3AJSOTdsX+8vcH2Ney2Vxb3trDd28iywyqHjcdwe9eRXVXD1o1pPnW6Z72GdHFYeeHhH2ctmu3+Zz/haPSPDWh2+jtf2yTQjM/zjPmH72f8APatV9Y0lcZ1K15GRiQHj8Kp+BlVvDFqzKGZmlJJGST5jVJ4XjjW3v8RoP+JhP/CP71clVJzm5XbTO2g5KEIwsk1p5D9V07R/EulNb3SxXds2dro2SjeoI6GvJ/E3wr1azdpdHkF/B2QkLIP6GvSvDXHinxIg4UTxEKOgJSuhraljK2Dly03po7PzVznr4Ghj4c1SOuquvJ2PmO98Pa7Yn/S9Ju4edoLxkAn0zV7TPBPijUJAsWj3Ean+OYbFH4mt34x+Jm1TXBplpKfstiSCVPDydz+HSu8+F3iga14ZkS8m/wBLsF2zMx+8mOG/Q/lXv1sZiaeGjW5Vd+unY+Zw+AwlXFyoc7stttbbmZ4M+Gdhp0iXmtzRXtyOVhU/u1Pv/eP6V2niXWLTw/os2o3WNkS4RBwXbsorz2Lxtps1haR/2N5KvMkYu/MTIIblsD5qofHfV2n1e20eNv3VuglfHdm6fp/OvNeGr4nExVd9/uR66xmGwmElLDpaW+997nPIdS8c+IJbzUroQWsK+ZPMx/d20XoP8810V7f33hvW7PTPC+g27W8u1optgle9X139h7DpUOhaTFc/DOOwjultr/Vrp3gD8C48vjyye3t71Zh1S18Jafb+E9SnnM08bNdzxt81iXHCp/XFd9SalLkirpXSj5Lr9/8AVzzKMHCKqTlZys3Lrd7R8rrX/gG3ql1NavPrFz4kv3s4iv2jToVS4aBjyVY9APeszUtB0nxRaJqmlaadL1FgZbe2mCqLxF5JKDpnpnvWdpWmt4FuJ9a1a7E8EyGOzgibIvQRnLZ6KMjrWrbXwng1Xx9p1xNKws/IW1Zcm2kyMgY42AYNc3K6b5qT8k9k32/4L9Nzr51VTjWXm47tL+a/5JW77HOXNzLoktt4s8Oq1rBM/k3lp/DFKPvRkehxkV7B4a1m117RodStOEkHzIeqMOqmvN9WiiuIvE1uFCxXenw6rGoHCyYG4+2TmqfwV1mS0vr7TCGkSWFpoox1Z1HQe5FGKoLEUHUXxR/Lz9P0HgsS8LiVTb92d/vTtdev6nf+J203xBpP9mtf3drFNIgMiQMA+TgKSRjBJFadhCmh6KEvL4yQ26kmaUBdqjoOOOK4KLVfHT2lpbz6XI0Szxb4RakMER1I+bp/CKq/G/xE73Ufh61kIjjAkucfxMfur+A5/GuWOCnOcaCel2+j/Q7J5hTpwniXF81ktU1fy3M/xt8Rr7UJZLTRXa0swSvmjiST39hXLeGdIk8Q6u1s94sJETSyTS5bCqMmsiuq+GX/ACGr3/sHXH/oFfQujDC0H7JWsj5aNeeNxMfbO92WbHwbpWoXAtbDxZY3FwykrGsbZOBmuY0nVNQ0q4W40+7lt3Bz8jcH6joa3fhT/wAjraf9c5P/AEA1yo6VVNS55U5vmVlvbrf/ACIqyj7OFWmuV3ezfS3d+Z7X4A8eQ6466dqQS3v8fIw4Wb6eh9q7mvl+GWSGZJonKSIwZWHUEdDX0F4E10eIPDsN4xH2hP3c4/2x3/HrXg5pgFQ/eU9n+B9PkuZyxCdKq/eWz7o3TTXp9Mrxj3mNprdaeaSgkSmtTz0pKsCOkpx60h6UgGN1ppqSmHrQSxlAp9IaphcjPWkNPam0IljaaetPbpTf4aYhhoFLRTQmN70jU+m0MkZSjrQ3WnL2pDGmgdKe1NqgYDrRQOtFJiPkxvDmtBRD9jttjHP3gR/KvYPgromoWfhu6jnW3B+1E4U9BtWphBpKndsAx6V3Pw/WxGkzNCODMc8ewr4PDZ1i6tTlk1Y+/wATlOGpQ5op3Ixpl1t+UxH8aU6XeYLBocj610+bcEcD8qarWo529/SvR+u1u6PPWDpdmcjaRfaommtry0liQ4ZkfIU9SDjpVe7t7u/0SW60TUtPZwSI53+aLIOGyR+Nc9qn26HxLq3hPSVKDV51k80DiCPB8xsfTitTxzHpdpJ4e8Pz7rbQVYC4A43qvQMR2zyfrXpLn54pT+LVelr/AH9EjzHOHJNuHw6P1vZfhq30uQeGofE13qHk3Wq+H7yzjU75rNyXdu2V6LS+JbbxJZX/AJlnrGgW9uVGyG9Yo0jdxu7UgXw7H8QdHi8GRQBkDNeLaf6oRgd8cZPT8qq+G38I37axqPjL7PNqRnYbLs8xIBwEHY9enNac1Tm5+ltra6u236mKcOX2b3va/Nptff8AQ29Oh1GDTIZ9evdOjmkb78TYj5PyqCetVdfvZrZbFbC6trhri9FqxX5gpyAencVzsfnXngux08iZLO+1nbZb+GMOQMjv1zXSeMrQWWq+HtI8O2NvDJbtJNbwEYXcqlufcn170rONRc0+svSyQ/aKdJ8sLWUeut27f8E02WCPUV03+0bf7W4LCDI37R3x1xSzCyhuVtpdXtEnb7sTMoY/hnNZfgy6tYPCmsXtlBK/iRUdr55/mnL9v+AjsB0xXEWmm2d1pf2668QeHoZJ2JkNzbl7hWJ7tjd+I4pU6M5SkpVGrWW19e+nTt3KqYqEYxcaabld72sl0d7a9+x6nJp8kcZke7VUXkswwAKj06KC+LGz1W3uQv3vKKvj8jXJeOBqUWmeHvD9/qlv9mZMyXTqxhkIPy7h1IAxwfrT/A2kfZ/GENxp/iDQne2XdPBYQGPzIyDnoNprNUp+xdR1e9tH00/E0eJXtlTVLtf3l11011t+Jq6BJd6nrerWrSIIbJwiME5JOev5VpWcdvc3JtbfVIJ5lPzRxyKzD6gGuImvbtPB2uXtqzRpf6uYppQfuoB6jtk4qGw0CL+0bCLT/E3huK8Zg0BtbYrIxHYlRnPsa6J0G7yc7JabN7JXuc8cVy2iqfM3d7paOTslc9CnhtLWdobnUIoZVTeyu6qQv97nt71YtrGO7gWa2ujcRHo8ThlP4iufn02y8SfFC8XVLZLu2srNSYn5QtkAZHfqeKyLOa7sPAXiaXR90EX28wr5Z/1SYAJHp1ArlVKUopKo7vl9PeOp4iMZu9NcqcvX3Vf/AIB2Al05XljbVIPMgGZVNwuUHqw7fjVyLT5JoUmhd5IXUMkisCCD0INec+I7fwNa+DIf7J+xtqrIu2SNszsx+9vPXHJ6+1er6Ws9vpVpCq4EUCKBz2UVliFOjBSUpatrVW2NsLUjXqOLjHZPR336GatpPbyb2VnQdcrmoruaSLLpAJlHICcMP8a23uLhR90c1pW1s0qpJIArfSsqONqp23Oitg6bV9jmNEvlkn8yKZgB9+M8EV19vqUUmnw3Ui7WkXp71VvNAsZ3Exi2SdC0Zxn2p93Yr5SrHyEAAGPTvXe8XCyb3OFYWV2kVNZSHUoFKEpPHyjjqDWbpupMshtbxAsy9D/eHtVvDRthuvrVS+tFu4drcTL91xXYrSinF6HLJNStI3tPcpPv3A85H0rqY33ID7V5ppF3dW8xtrshGT7pP8QrudCufNi2nnisqkdLmsH0NPvmqmqxCa12evT61b6H6VDefKqj3rikrxaOhOzTOfttzylZeQvzf8CHBp7fNMiL99Tu/CkkRobqRh91m8xKkTDuJV6EcVzUKfNNRN69Tlg5EhoxmjtRXtrY8YcnSnCkFOpjQUU5elJ/FQMSnL0paUdKBiUU6ik9gEHSlooqQCiiigYUhpaKBsbRQetFUiQooopgFNbrTqKlAMop9FUFhlFK1JQIK5/xr4s03wvYia7JluJP9Tbofmf39h71pa9qUGj6Pdancn93bxliP7x7D8TgV80eItXvNc1efUr1y0krcLnhF7KPYV6uWZf9ak5S+FfieLnGafUoKMPjf4eZv67478U+IbnybeaS2jY/Jb2YOT9SOTXMXn22O4aO8NwkwPzLKWDA++a7vQblfB3gGPxBaxRyatqczRQySLuEKL1wPWu00TRYvG/gu1u/FFsPt8m4rcRoI5NuflPAx07Yr2ZYqnhVeMLQvbzv6f8ABPno4GrjXaVRuo1zWe1umvf5WPF9O1nVtOkEljqV1AwOflkOPy6V6N4K+Kkwmjs/Eiq8ZO0XaDBX/eHf6iuM8feFpvCurJatcC4hmTfDJtwSM4wR6iudrrnh8PjKfNa6fXqcNPFYvL6rjezW66H1hBLHPCk0MiyRuAyspyCD3ryb4965J59poELkIF8+4APUnhQf1P5Uz4I+KpVuh4avZC0TgtaFv4WHJT6HnFcp8WJWl8f6nuOdrKo+gUV42BwDo41xn0V0e/mWZqvlynT05nZ+XV/12OWqSGCeYEwwSyAddiE/yrW8D6OmveKLLTJWKxSMWkI67QMnFes6L4ogs/HR8GWWhxW9nE5iWRR82Qudx9jXr4rGOi3GEbtK71toeDgsBGulKpPlTfKtL3Zw2gadoMfgePVdSWVL6LUGXZCSJpVCjCAdvrXYzfEPw7pGgKum6dcQXGzEds0BQK2P4m7/ANa9AWxs/tH2r7JB5+MeZ5Y3fnUeq6Xp+q2Ulnf2sc0LjBBXke4PY187Ux1KtJOrFtXvv+B9ZSy2th4NUZJO1tvx3PmDUby41C+mvbuQyTzMWdj3Jr1b4D65JNFd6FcSFhCvnW+T0XOGH54NeaeKtMGjeIr7TFYssEpVSepXt+lbPwmvY7DxrBcTSiKEQy+ax6BdpP8AQV9Bjaca+EfKul0fLZdWnh8dHmet7P8AU9Sg8MeJ7WIW9j4uEFujMY4xZqdoLE9c89aqWWi+KbeeSxbxtZQzvI03lRW4Ltu5LEHBrmvGHxUubgva+HY/s8XQ3Mgy5/3R0FcJpGtXdh4gg1qRmuriKTeTK5Jc+5rzqGBxU4OVSyfblV/noeriMywdOoo0+Zpbvmla3lqfQPhfRbzS5r651DUhf3N46s7iERgbRgcA0/xrcala+F76bSYHmvdm2NUGWGSASB3IBJrzf/hcOof9AW1/7+tSf8Lh1D/oC2v/AH9auP8As3GOopyint1XQ7/7XwCpOnCbW+tnfXrqecX1vdWty0V7DLDP95llUq3PqDXT/C0azB4mtrrT7Ce4tpG8m4IQ+WUPXJ6cdax/FuuS+Itbk1SaBIHdVUopJAwMV658Cv8AkTpf+vpv5Cvax9eVLCc0o6vRr1Pnssw0K2O5YSdlqn6HZjTtPDZFjagjoREv+FeAfFRmbx7qm7tIAPoAMV6RofinxDd/Ei50a4hh/s9HdVAQAqo+627vmuO+OGmNaeK1vwP3V5EGz/tLwf6V52VwlQxPLUerjoetnNSGIwjnTWkZWelvIt/D+3j13QtNt2YF9F1A3MqE8mIjOR/wIVrW0dr4gktNS8SWNrHq5kc6fCz+X9tUZKhx2AOMHvXFfDhb5NRlu9J1CCLUIQPLs5eBdqfvJnpnHau2vb3RdVvBdRWFhaeIEI3w6vJIu1h02c4wD9K3xUHGs7beW6vv8n3+W5zYOcZ0I82/Z7O2i76q23z2MnTJtb8Q3upaf4qsWXTgxaSZ18sWDAcFCe3GMd6W9m1jRde0bR/DkP8AxLGA8iQ/Ol7u++7446du2K0tfstV8Q6G8XiXVNN0yeB90MsV0PJmB6hkB7Y4NU9DkmtdEl0Xw/fyXEIYvdatcJtgtVIw3lZ5yRUqSaukvT7O29/6+8twkmk2+/NpzPW/Lbe3n89tBNfvIRD4s1WERrbiKPSrXaeCR97b7da5X4WMy+PNM293YH6bTUHizV7e4jt9H0rcNLssiMt96Zz96RvqentW78EtNe68VNfEHyrOIkn/AGm4A/nXW4KhhJuXVfpZHFGo8RjqcY9H+t38unoj23NfNHiq6e+8SajdSfee4f8AAA4FfS5718x6/C8Gu38MgIZLhwQfqa8/IUuefeyPU4lb9nTXS7KNdZ4PX+ydD1PxJccK0TWdqh/5aSOPmP0Arn9G0+41XVLfT7VS0szhR7DufwFelRWVrJZX18tl9u0fQYTBZwH7tzMP9ZIcdea9fG1lFKD67/5fN/qeFl9CUm6i6bett/ktfW3cw/CWljQNO0/xrNfW8kBk8uS3H3wrZU4/2h1xXMeKNIfRdYlsi3mRcPBIOkkZ5Vvyr1rwRp+ieI/Dn2q88O2toTI0e1Qdp/2lzXLeKdFkk0i50iYs+oaIDJbORzPaE/qV/pXJQxn7+Slvs9tum3b9fI7sTgP9mi4bWut97a790rr08zzqvS/gRdML7U7In5GiWUD0IOD/ADFeaV6R8BoWbWNSuP4Ut1Q/Vmz/AOy115ml9Vnf+tTiydv67C39aM9bptPbrSHpXxh+gDaa3WnUUAMpDS0VRA2mVIaZQwGmig0UyWMpDT26U2kIYelNp5pG6VSExtNp1NpiEbpTafSHrTQDabTjRQyWNp1FFJFdBGpB0p1IetNiYlFOopEnkoa6X5jYxc+kgrvfh5I66ROZIFT9/wBmz2FYI02NV+Uc+1df4DszHps+45zMT+gr8wwNOSrI/UMbVi6TRrsX4/dIf+BUbXPJRB7Zq39nzzk0phUnk5/Gvc5GeNzoz0srYXhvvskAu2QRmYL85TOdueuM9qTUdNstTt2tdQs7a6gPVJU3D9a5m98Q+KJvE2oaR4e0Wwvkstu9ppzGRn6kA966rTZLqPRobnXPs1ldbM3CrIPLjPpuJ/rXRPDzpqLb1066nNDEwqOUUtr9NNNNyLRtI0vSYDBpun2dnGTkrBEEz9cVDfeGfDt9qC395o2nz3QwfNkt1ZuOnJrVtJLS7j861uYJ06b4pAw/MU1bmwkuHt47y3eaP78aygsv1Gcio99NvW5fuOKWlivd6ZpN3c2091ZW001q263d4QTEfVfT8KSTS9Lk1RNTe0tzexqVS4MQ8xQeoDda5y38WNcarr9pD/Zriwi3WeZwpuGwScsTjHQZ7ZroPCd1d6loVpfalbRWlzMpZoo3Dqozxg/StKlGpTV5f1dXMqdelUlaOu/4O3/DCx6TpMOpSalDYW0d9Ku2S4WECRx6Fup6VTh8K+G49ROojRdO+17t3nfZl3A+vTrTdK1qa98Xaxpbxwra2EaMJOdxLdc9sCoPE3iR7fSkuvDbadq05ultyhuVVcnqAc4JHHFNUqvMo33t+OwOtS5XK2ib6dVubWpafpupWhtdQs4byAnJjmjDL9cGotK0jSNIgaDS9LtbOJ/vrDEqhvrjrU51HTlkEMl9arNvWIp5i5Eh6L9fas3whq+oapFqE2p2drax29wYoWhnWRZFHViRwO3+FSoT5X2LdSnzru/6+RdstL0mz099OtdLtYLNyS9ukSiNieuVxjmodI8P6Bo8zT6XodjZSv1eGFVYj6gVb/tbR/K83+0rNo9+zcJ1I3f3c56+1Sy6jpsE0kUt5bxPGu91eVVKr6nPQc9aVqmq11C9PRq2hWtdP020urm6ttNt4bi6/wCPiVIwGl/3j36miwsNM06zezsNNtba3kYs8McQVGJ6kgDnNX4rqC4iE1vJHLEw+V0YMD9CKxfEniK207Q9QvLOe1uLm0TcYvNDYOQMMAciiMZzlyoJSpwXMyKLwv4XjjeNPDOlBHcSMBaryw6Hp2rd80gACIVR0rVo5rHT2vJbeG7vIVdYd+CxIyQoPJq4l7ayXklolxEbmNdzxBwWUepHbrRNTvaTuEHCycVYdHGZ5gjx7c1sxQqIwvp3rK0a6tLy9dbe6gmMXDiOQMVPocHitxl/iHWtKVO2rIqTvsV3jMYyOV7ik2hhlasZzww5qJ0KNuXp3q3EhO5manaBwXVf94etZO0q21vwNdRgMOBn1rK1OyYlpIhyeq1tQrug/wC6RVoqrr1Mu909NRhGGMc8fKOP61Y8Nz3NncC0ukKv/C3ZhTUZ43HY+/etbT7yEvieNT6ZFem2pK6OCzi7M6BDuUH14qHUP9Wp9DUlvtMf7vlTyD6VHqH+qU+/NcNRbnTFmRqaFrcSJ99DuFNteIEwCAasHlSvpSDgCng4Xm5CxM7JRGdqcvSlpRXecAtKvWkHWn0nsUFFFFSMKUUCloKCilHWlagGNp9IOlLQSFFFFABRRRQA1utJT6RulADaSloq0JjaKdRSYxtFFFCAKD0ooPSmB5l8fr9ofD1lp6MR9puNzj1VR/iRXileu/tDRv5OkS7TsDSLn3wDXkVfZZMksJG3n+Z+fZ/JvHSv0t+R0vhnxU2nQRafqljBqulxyeYsEy5Mbdyh/p0r23RPGnhjUNN+1Q6lb2yRL88UzCNo/bHf8K+ba774I6Vp2qeIrr+0bGO7WG33oJUDIDuA5B4+lRmeCoypurK6t2NcnzHERqxoxs76a/57/I77TNNsfHF/e63qdp52mFPsunq+QSgPzSD0yen0rx7xRoUumzzXdtHI2lNdSQ207HO/acf0/Sug+I97d+HfFeoaXoVxc6dZTIrPBG5VCWXkqOw+lc5rfiLUNW06x0+fyo7WyQLFFEu0Z/vH3p4GjVg1OL9x207K35k5liKE06c4/vIt3fd3/L/gFHR7yTT9WtL6JirwTLID9DXT/GK1a38c3M38N1Gk6/iMH+Vceql2CLyWOB9a90+LnheXWvDltfWcZe9sUztUcvGQMj6jGfzrXFVo0cTTlLrdflYwweHniMJWjH7LT/O/4HmHwuvI7Hx1psspwjuYifTcMD9cV9EC2txcm5FvEJyMGTYN2Pr1r5TjZo5FdGKupBBHUEV9HfDrxLD4k8PxTb1F5CBHcx55DD+LHoa83PMPK8a0dtmevw1io2lh5b7r9To6MgDJOAOppC6eZs3rvx93PNcd8WvEkeh+GpbWGUC+vVMcSg8qp+835cV4NGjKtUUI7s+lxGIhQpSqS2R4r4yvl1LxVqV6mNkk7bceg4H8q3/gvpial4vYzRrJbw20jSKwyDuG0D9T+VcSASQACSeg9a9/+EnhptA8Pme6j23t7h5AeqL/AAr/AFr6zMa0cNheRbtWR8NlNCWLxqqNaJ3f9epzfjH4UKd914bkx3NrK3/oLf0Nee6R4fvLvxRb6Ddxy2c8kmx9ycoPXFfTVMdIVf7RIsYZVOZGAyo789hXjUM5rQg4y17Pr/wT6HE5Bh6lRTh7vddH/keVf8Kdi/6Dsn/fgf40f8Kdi/6Dsn/fgf410Eviid4bu+0+8lumindEto7UvCyg4GJAPvEc5zVzw3r8F1qos21U3HnQ70S4jEUiSBsMmMDP09qqWKx8YuXNt5f8AiOCyyUlFQ38/wDgniXjTQx4d8QS6WLg3AjRW3lcZyM9K9X+BnPgyYet0/8AIVwPxn/5H26/65R/+g123wene1+Hd/cxgF4pZXXPTIXNd2PlKrgISe7seblkI0cznGK0XMN0r4YS2Ot2+pf268nkziUp5ZG7BzjOa6fx/wCHI/EugyWg2rdR/vLZz2f0PselQ6Xb+Jr3TLa8bxFHGZ4lkK/Y1wuRnHWuVv8AxtqFn4httN03VF16UzCOSKO3CK3+yG9ffpXmr6zXqqSmnKP9drHrtYTDUXCVNqM/NO/4t/ceTXMNzY3jwzK8FxC+GHQqwrftvGWoNbrb6ta2eswqML9riDOv0cc1674l8H2nivTop9Ttl0/VAn+shYPt9FY8bhXFNoPjzwtata6bb2t7aBiweOBHbn1BGa9eGYUMTFKSXMu7t9zPCqZZiMJNuLfI+qV/vRQu9Q0az8L2Gt2vhXTRcXE8ke2QvIi7cYOCfeuX1vxFq2rosN1c7bZfuW8KiOJf+Ajj866o698RMiA6TOQDwv8AZvAP/fOKmbwz438WGAarb29jBGSQ7xLGeevC8mtKcoUXzVbevNd/K6M6sKldctHm6actk/WzPPbS3murmO2t42lmkYKiKMkmvefDmiL4R8D3CmUJdeS01xMOz47fTpWculaL8N9Lg1JoWvJnmWOe4ZcuqkHOwduldVFLpPinQG8uT7VYXSlWwSpPPIPcV52YY511HlT9nffuerleXLDOXM17W23a5gad4i0i61jTrbTPEN1eSzTbXikIIZdpP90dwK4X40aG9j4hGqxxn7PejkjoJAOR+PWu8vLHwTolxazXl8kMli26BJLxmMR9lycflWJ4z8f+E9S0ybTWtbnUI5B95V2BD2YE85FLBylGvGdCDcdndf0isdGE8PKniJxUr3Vn5dtWch8O45PsOvT2CGXVFtQlsi/fCscOy++K9F0DxBYaVotrp8Wha2ixRhWH2MnLdyT3yc15NquiatoYttSjW4S2mQSQXMeRgHoCR0NRf8JR4k/6D2p/+BL/AONeliMGsW3JO6f/AAx5GFx7wSUZRaa8u7v/AF6I9b1fW9M1QWy3GjeIo1tZhNH5NsyZYeuO1U9d1F9W1vSLrS9E1NbuG4CyvNblEaBuHVie2K8wPijxJ/0HtT/8CX/xqOfX9fu0NvNrGozK/BjM7tu9sZ5rKGVuLVnt5vqbVM5jNO6etui6bDPE8FtbeIr+3s2D26TssZHIxmvafhZoLaL4ZRpk23N2RNID1UY+Ufl/OuU+HHw/mM8Wr69DsjTDw2zjlj2LDsPavUPt1j0+223/AH9X/GuTNMYpxVCm723Z3ZNgXTm8TVVr7IlbrSVxsuu6prmrXdvo2pWGnWFpJ5RuZsM0zjrtBPQetS6L4hu7XW/7E165spmkQyW95C4CSAdQw7GvNeEml5726nsLHU3JLWzdr9L/ANfI6w0lRJeWbMFW7t2YnAAlUk/rUx61zNNbnWmnsMPSkp1IaRIw9aG6U6mnpVIBlJTqQ0EsSmtTqa1MQyilNJQA1utJSt1pKXUQ2ilNJViA9KZT6RqBMbRRg0YNA0FFGDRg0AFFKFwaKAOPXfn71dZ4Iz/Z8+T/AMtv6CuR2yda67wVGy6bLnPMv9BX5vgv4qP0TF/wzoOppCPeja2aNnBDc17J5R43Z6dp2s+JPEF5f+MrzQcXeyNLa9jh80Ack7gScdB+NO+IFvPdeJdO8Oy6laR2ENojwy6m5MU5xyzkcMT78V30vgPwc8hkbwzpjOx3Mxi5J9a0tZ0HSNZt0t9U0u1vIk+4JEzt+h6ivU+vxVRSV7JW6aaWujynl03TlG6u3frrrez/AOAec/D7TY9J1HUbweI9C/s+K3ZLyLT3dQmR8rAEAfQiqvgKy0Sy8awWMsdhqc86STWupW0hLspU5WZexxnr0z716npui6XptibGw020trVvvRJENrfX1/GodH8L6Do8s02l6TZ2ck4KyNGmCwPbPp7VMscpc976q3Rffb+ug45e4KFraO/V/df+r6o8ni0/TLXwj4r1iGzhSdbtrG2kA5SPIyo9jXsHh+zFroWn254MVtGpHvtGag/4Rfw//ZR0v+x7L7CZfOMHl/IZOu7HrWvtwMZwKyxWJ9sref6JG2FwvsJX8v1b/wAvuPENauLs6jrtwwnTRZ9VW21Ca2OJfLUfdz2U9z+FdV4ittJ/tPwTpejxwJpxuPOiWEDbtABz/wDXrtLTQ9JtbO5srfT7WK2umZ54lQbZWb7xYd81BZeFfDtnJbSWmjWcL2u77OyJ/qt33tvpmtXjIuztt/lbX0/Ix+oyXNr8X/yV9PVficP4LsLG81fxT4suoVmmtLqVbUsciIqh3MB0ycgZ9qwC5i8CeG7K8uJLXTdTvZHvZUyMrv6Ej2r0PxPoWoWvhqXSfBenaZbfa5GFwsjGNQrD5nGM5bpWppvh+wh8K2nh++t4L23hgWN1kTKuR1OPrmtPrcV7++q07JJr9bmbwUpe4tNJa93Jp/kreh5vr2l+DE8WeHbHwqlqryXafaVtZN8ZUEEFuSN3B961f7D0zxP8VNa/ta2W7tbG3QGJidjOemQOuMGuy07wn4Z06S3mstDsbeW2LGF0i+ZCepB61ctNJ0q0uby5trCCGe9ObqRUw0x/2j36ms5Y3T3b3s1d76u/5GkcC73kla6dktNF/meRwzXWn/C3WJdNeSKGXVGhDISfKi6HHpSeMdN8AWPhW3Hh9rZtTlKKJIZi0sin73mc/oe9et2Wj6PY6Y2mWenW0Fi+7dbrH8h3dcj3rOh8F+D4YvLj8Oaeq+YJf9T/ABDoc+1aRzCCnzWe99OvqZzy6bhypra2q231X3/gc1qs1pYfFHQE1C4itbez0w7HlbapYqV6niqmmXNhqF7431qfURa2Nxss4r1f4eMZX17V3+vaHomuxJFrGm296iHKCVMlT7HrSppOkw6UdKi022WwK7TbiIbCPpWH1qKglZ3tb5Xv950fU5+0burXv8+Xl+44X4J2+k2Xiu60/wCzWM2pwWpK6hZSlo54yw5YZwG6fyr2Q1zngjQ9E0WCePR9Lt7ISNlzHHgt6ZPWujORWlWsq0udEUKDoR5H+A0rn60D0anUEAjpzWdje5EybTuWkKhhUo44amsuBlaloaZlajZBhuUc98d6yhuRgpJzng11OAw6Vm6nY7kLxr83ceta0a0qL12Jq0lUV1uSaNqBjYROcjvmta9IkgXaRhjiuPRmV8d/Wp5tdFi9qlw3yO5U/lXXVpqa5onJCfI7M1z8q/oaBxxSxqr2xkjbcj8qaOhrPC3jdMvEu9mApaKK6mzlAdafRSikACloooAKKKcvSgBaKKKCgooooEgooooGFFLRQSJRQetFA0Nakp9FCBjKKc3Sm1TEJSU6ipAgvJhbWc1yylhFG0hA7gDP9K+cNW8b+JdQ1Jrz+1bm3G8tHFE5VEHYY7/jX0Pr+p6fpGlTX2qSCO1UbXyM5zxjHfNfPGsWXhSTU3k0zWp4bR2JCS2hLRj0BB5r38khD3pThfztc+Z4inU9yNOdu6vZ+TO6u5rzx38I5LmZDJqOnylsqP8AW7epx6lT+YryGvoP4Waj4XOlDRdBuZJHgG+Xzk2tIT1bFcP8VvAM2n3MutaNA0llIS00KDJhPcgf3f5V2YHFwpVp0JLlTd1fT5f5HBmOBnXw8MTF8zStK2u3X/M80r1/4RKui6RYSSKBda5e7EyORCgPP5/zryCuwXxtt8QaHqC6fsttJgWKO3En3uPmOcd69DHUZ1qfs4rT/gafieZllenh6vtJPVWt83q/uua3xTUaxo9t4hQZltrqawuiB3VztJ/CvOa6SPxQy6Xr2nSWYkh1WczoC3+pfdnI9e35Vh2NncXsxjt4y5AyzdFQdyx7CrwsJUabjLZben/A2M8bUjiKqnDVta+u347m58NdGfWvGFlBsJghcTTnHAVef1OBX0jXFfCvT9B0nR/LsNUtL28mwZ5EcZJ/ugHnArta+XzXFe3r6LRaI+zyTBrDYfV3ctX/AJHmPxC+Ga6hNJqegbIrlstJbE4Vz6r6GvKbyx1rQ7po7m3vLCYcEkFc/Qjg19Ka1rGn6OkT6hMYllYqmFLZIGe1Zdx4u8MyRss9wJEU4IaAsP5V04PMsTCCjKHNE48flGEqVHKM1CX9dD5y+0zeb5v2iTzP7285qxFa6jqDNMI55gPvSvnav1Y8CvpG9h8O2emSarcWFgltHH5pc269MZ9OteC+NfFl54iuiqj7LpyN+5tU4UD1OOpr1cHjpYqT5IWS6s8PHZbDBRXtKl29kl/wSx4Xv/Dnh25W+vYJdXv4zmKOPCwxn1JP3j+FdYfjJJv/AORfTb/19HP/AKDXlFFdFXAUa0uaorv1Zy0czxFCPLRfKvRfqe4aN8WtBunEeo21zYMf48eYn6c/pXX3yWviLQHSxvIpIZwCkqHchIOcEdxxgivnnwj4dv8AxNqf2Gx8tCFLvJIcKoH862bDUPEXw58RNazqWiz88JJMcy/3lP8AWvKxGV0ee2Hlaa1se3hc5r+zvio3pvS51PjRZr7TLhtRhn0+ya8VWltmDxiVPlY44YA44GO1aXh3SbySV9NudPjtWuDHdvcyOGl8tCAoAHRjjkk9zXU6RD4f1+yj1q3s4ZkugWO9c/NjBBHTPatGx02xsN5s7ZIi+AxGTkDoOe1edUxnLD2drNf13PVpZfzVPauV0/xX3efT72eF/Gf/AJH66/65R/8AoNdd8MUaT4V6siSNExM2GA5HyVyPxn/5H26/65R/+g13vwPjSXwTPFIoZHuXVlPQggcV6eKly5fTf+E8bBR5s1qx78xw0vizxVJpEXhFkVZphHHHIvDtGwGFz0wR3rvLTwxY+GtM0K3iVHu21KEzzYG5mIOQPYVHdWPgKPVS40a6kkti0J8i2kaPcOvI6kdKuWl34Nt723mXS7uCRZV8uWW1kCoxOAcngda569bnilTg0t3pu/vOzD4fkk3VqKT2Tb2X3HaVDe3UNlaS3dzII4YlLux7AVOeteb/AB11DUI9JtdMtLeYwXLF55UUkYXovH5/hXk4Wh7erGn3PZxmI+rUZVbbHB3XjjUpPGw19JpBEsgCwbvl8ocbcfT9a9nv/E2lWfhtPEEkzNZuoKbBlmJ6DHrXzXXp/wAJ4G1zRb/wzq9nO+njE8UhBXY2egP6/nX0mZYKioRnayjv6HyuUZhXdSdO93K7V+/+RrjxdoPje/stEk0+42tcb2SbG1gFPoa6TwboY8Ox6jaJlbM3Jlt9zdEKjP5H+VVfC3gHRfDuoHUYZJ551B2NKwwg7muK+KPj77aZdF0WQi25We4U/wCs/wBlfb3715qprEz9jhb8nW/5nquq8JT+sYy3tOluumxw/iuKzi8RXq2N4byDzSVmI656/X61W0azfUNWtLGNSWnmWPA9zWl4N8M33iXU1t7ZSkCkGecj5Yx/U+grr/8AhHdP8B+KItX1HUYp7SIM1tAvM8jEYGV6ADPXNe/UxMKS9knedtD5mlg6lZ+3cbQvq+iPW1t4VtVtTGrQhAmxhkEAYwa5bVfh54Wv3aT7CbZz3t3KjP06Vw+sfFjVp3K6ZZW9pH2aT945/oKyl+JPixX3fbIWHoYFxXh0MsxsPejLlfr/AJH0WIzjL6nuzjzL0/zO8i+FXh1ZAzzX0i5+75gH8hUviKy0vwL4dfVNE0S3kulkVA8gLFQf4iev8utc/oXxalDrHrWnKy95bc4I99p/xrofGOnXHjfS7Kbw9q0K2yljJliA2RwCB3HvSnHFQqxWKk+T10/AqEsHUoylgorntppqvvNrwtqlxrXhaHUrm3+zyyxtuQZxxkZGexr50mY+c/J+8f519A+BNC1DQdBuLLUrxLl2csjKxIVcdOa8rk8K6GZHP/CaaaPmPHkv611ZZVpUqtWz0urWTfc4s2o1q1Gi5L3rO92l2OPyfU0ZPqa6y/8AA9/9mgudDuF1uCQsGe2QgIR2OadD4IeGwjudd1a30WSR2VIbiMliB34r1/rlG1+b/P7tzwvqOIvbl+elvv2/EyPBhP8Awlulcn/j6T+dfRh614z4a8N6Pb+IbCaLxbp9xIk6ssSRMC5z0FezHrXz+c1Y1KkXHt2a/M+pyCjOlSmpd+6f5DKQ09ulMNeOe4JSUtB6VSAY3Wmt0FPpr0ANooopkDD1pDUlRt1pWASmHrTz0pP4aYhtIaWkNUISiiigAooooAKKKKACiiigDhV8/fjJrs/BDSjTZtxyRKf5CuXZk+9/Kus8ESRvpkrKpH705z9BX5xgo/vUfomLlembSOxHIxTiWpjSKzbV605PlUls17B5RwV3rXjPUPFeqaX4dXSTDY7dzXauOvYFQc9D6V0UGrrpdhZw+JtRsYNSkjLSbX2xsR1K57CvLIYPBOr+ItevPE+vTWbG8K26QXjRblHUnaDnn+VdLqelaTq3xI0PQ3RbnT9P03zfJkO7eB9zdnr1B564r16uHhdRaskrvTsu/XU8alianvTi7u9kubvK23TQ7JPE2gNpzaiusWJtFO0zeeNoPpWhZX1veWa3dpcRTW7DIkRsqR9a858KaD4dvfGnie7m02ylsrFxHDbmNTDG2PmO3pnj045rGiMsPwZupbJmjhn1BxIYj9yLOOPQdKyeDpydoye8d/73+RqsbVirzire9t/d/wAz04eLfDuZwuuaext/9cFmBKfWqeta9eR+LNA0uxMRt9QVpJSVySgGQQe2a878Z3Hw+bw3Y2fhuGz+3eYgV4owsiqeCHbGTn0JPNbPjeLU7rxs1j4fkRL3T9FJUdWwTghf7rFTwa0jg4Rabur83xeS0f3szljakk1Gzty/D5vVfcj0G11zSbzVJtMs7yO4uoBmZI8t5Xsx6A+1QjxNoJ1L+zRrNibvOPJ84bq4rTr3TF+EV9/wi0RguIY8Xce4tOsmRvZz1Jxk5P8ASuHtdM0G40+zj/4TLTI5JyuIl0cNMjnsXDbjz3zzSpYCEnLmbVnba79dE/66jq5hUio8qTbV97L01a17/ke9399aWFs1zfXMVvCv3nkcKBUej6xpWrQmbTNQtruNerRSBsV5T8R4Zh4h0XS9X1eO1sorJNl5cWvmxPKBhiUJwScDrnGRUngSysbXWNQ1jT/E9nerZ2z/AGiO3037OjjacHIbb19s8VH1OCoe05tfR2/L9TT67UeI9koaaX1V9r9+npqdr8P9ev8AXI9UuL14vJhvGht9i4+UevqeRXTpIGGVYGuL+DYVfA8dwNp+0XMsuc5z823/ANlrtw6EYXAHpXNi1GNaUY7LT7jqwUpToRlLd6/eJnPUilZsCmGZcfeBp/nDaORXOdA1pFPGOfYUh+boppd4z978qaX9QT7YpXHYvaOxUtH75rUHNYOmTeXfLvGFfjrWxeXENrEZJn2IB+fsK66DvGxhWXLLUeRt+lOHIFc0fEv2m5NvZxhQFJDP1Jwe1dIhLRpJ/fUHHpmt3TlFXZgppuyAigcdelPHNIwqRoidf4hTJMEe9Sj5etNZQeahq6KTMi/stwMicPXEePi621p0VhI3PvivTNoYY71xfxJ0k3NjBJDxIjkgY9q2oYn6s7y1iZ1qHt17ujKvgnxNtjSyvGyoGM5712ilWAZOVPSvDopJIyELbZ0PzYr0HwX4i8xVtLo852hmNerUpwl+8hszzlKXwS3R2XanL0pvoByDyPenJ0rFDFpRSUooAevSk/ipV6UtAwooooAKKWlFJjG4NOPSloqQGUUrUCqQBRS0lMGFJTqSgSEopTSUDCiiigkaetJT65n4h6xqGi6daXVk8UMTXKx3M8kXmCJD/FjI71pSpupNQjuzOtVjRg5y2RjfHC2ubrwfHFawSzv9qQ7Y1LHGD2FeJf2LrH/QKvf+/Df4V9GWurXtvDHJqcMM1s4DLfWeTHg92U8qPfkVb0fXtH1hpF0vUYLpovviNuRXr4TMKuEpcihdLqeDjcro46sqjqcra2PJfgbp2oWni+aS6sbiBDaMA0kZUZyOOa9pO0ghsY7g1U8QTSW+g6hcQttkjtpHRvQhSQa53wx4V0C48P2Nzc6bHcTzQLJLLKzMzsRkknNcuKrLFSdeenTTX/I7cHh5YKKw9P3t3d6foyPxN8OfDetStcCNrC4blntyACfUqeK5Kb4MyFz5HiGMJ/t2xJ/Rq9D/AOEQ8M/9Aa2/X/Gs5tKsdF8Z6P8A2VD9kS7SdJ40Y7HCqCpIJ6g1th8dWjHlp1H13S6a92Y4jLaE5KdWktWtm+rt2RzWmfByxjkDajrE84HVIowgP4kk12Fx4V0m18J6ho+mWaQJPbuhI5ZiRwSep5pviTWLWw1iK3vtc/syJrfeuAvztux3B7Vc8J6guo2E08d99uiW4dI5sD5lB46VFbEYqpFVJy0/D/I2w+FwVKbpU4JPVd3+dz5iHm28xwzRyIcEqcEEV23w58ReLJ/Edjptpqc08TuPMinbcvlj73XkcelL4r8E6xP48vbHTLCVoZpDLFIVxGFIyfm6deK5Fl1DRdVwfNtL22f6MrCvqXKli6dlZtr1tc+KjGtgq3M7pJ200vY9q+NNvfz6dpn9n2007LcncI1JIBHfFed32n+IPKv9mm3pIuAI8RNyvOcV6f8ADTxxD4ktBZXrLFqkS/MvQTD+8vv6iu1596+djjKmBXsZw1X+Z9XPAUcxf1iFR2l/lY8d+NGsyxaTpPh+NmTdbpNcLnrgAKD+OTXDeBbO1v8AxRaW17CJoCHZoySA2FJxx9K2PjQ7N8QLxWOQkcYX2G0Gs74b/wDI4Wn+5L/6Lavbw0FTwN49U39+p83i6jq5laWqUkvknYe+v6IGI/4QzTuCR/x8y/41ueCrey8UaoLW18F6fHAmDPObiXbGv58n0FcBL/rH/wB417H4Ijn0BraxsbO58/7ItxfM3+pm3ZO3PRXVcYPfJBpY5KjS9y/M/N/5jy5yr1l7S3Kt/dX3bHb23h3S7LTls9NgFl5bF4pI/vK/rk9foa8p+LfimHU4Y9Ea3hkvLOY+ddRnKkjjCex7jsa6f4heMo7jwfdTeH7tgVnjt5pQuCNyklR6Hsa8SPXnk1xZVg5Sl7atunp3PQzrHwjFUKGzWva3keofAbXHi1C40GViYplM0IP8LjqPxH8q9jr5w+GMjxePNJZGwTNtP0IINfR9cWdUlDEcy6o9Hh6tKpheV/Zdj5/+NH/I/XX/AFyj/wDQa7/4E/8AInS/9fbfyFcB8aP+R+uv+uUf/oNeg/An/kTJf+vp/wCQrtxv/Ith8jzsv/5G9T/t78zofBh/4l15z/zErn/0Yab48dl8MXDIodhJDtXdjcfNXiqniTwXp2q5kt9ljcvIXklVS2/143AVjXHg6HSbO3VblJru4voo47h4iTECeyliCeO9eVTVGVRVObW+1v1PbquvCk6XJpa17/pb+u51mnatdXGryade6W1lKIfOU+esgZd2OwrRuv8Aj1l/3D/Kuc/4RzWf7Q+3/wDCVXP2jyvK3fZY8bc5xj61Z0htRjn1XT7+/N95CI0chiCHDKcggfSsJ04P3oNadNf1OiFWovdqRevV2/R/ofOFz/x9S/8AXQ/zr6g0fC6LZ9ABbp+Hyivl+5/4+pf+uh/nXfeOvHsl3pcGiaNI0dusCJcTDgyHHKj0H86+mzLCTxTpxj53/A+QyjG08Gqs5+Vl33LXxQ8fNeNNouiy7bYErPcKeZPVV/2ffvXH+DfDN/4m1EW9sPLgQjzpyPlQf1PtS+C/DF94m1IW9sDHAmDPORwg/qfavf8AQdHsdD02PT9Pi2RIOSfvOe7E9zWWJxNLLqXsaPxf1qzfCYStmtb29f4P60XkYuqz6X4B8HE2kKgRgJEp6yyHux/U14Vqd/fa3qrXV5M01zO4GT0GTwB6Cu4+OuotNr1rpisfLtot7L23t/8AWArmPDmhTXCLq11dQafp8MgP2icnDsDnaoHLGtMupRo0fb1H70upjmtaVfEfV6a92HTp5v5GjqsPhjQ706Jeabc3s0SqLm7SfYyuRkhVxjAzjmq8mgaXb+XqzXlzeaE4P7yBAJUf/nm4PCn3ra8cDwjb+I57q8h1S9lu1W4URSLHGVYcYOM1Np01ro2kyXn/AAhupx6ZdJtnaS6LoyH+Irj8jVKtL2cZRvd92tfS70foTKhB1ZRly2W1k9O17LVd7sw7e20HXrK9h03TptPvbW3a4iLT+YJlXllbjrjniqPgrxNeeG9US4hZntnIFxDnh19fqOxrr7HR9E0vVr28spri2006U7LcznereaNqlcc8ZOR7VxGvaDdaQIpmkhurOb/U3UDbo3/wPsa1pTpVuanLZ9/xMa9OtQ5asbKSvdr8Hb8NrM+i4bmG80wXdu4eGaHejDuCK+X5v9c/+8f517T8EdSa88NT6fKd32STC5/uNzj8811b+HdBz/yB7H/vyteNh8Sstq1Kclc97FYSWbUKVWLtp/X5Hzja397aoUtryeFSckRyFQT+FNurq5umDXNxLMwGAZHLY/Ovo7/hHdB/6A9j/wB+Fo/4R3Qf+gPY/wDfha6/7cpXvyfkcP8Aq7Wtb2it8zwLwV/yN2lf9fSfzr6MPWs230rw9HeAW9jpy3MZ3AIi71Pr6itNs5rzcwxixUoyStZHs5VgHg4Si5XuxrdKbTm6U2vPPREpD0p1NPSmgGnrSGnCkPWjqAw0lL3pDTIEPSm049KbQwGtQOlKaSmAjdKbTj0ptCJCkNLSGqGJRRSjrQJiUDpSmkFALYUdaKSigDhZ5IRtIkO3uA1dd4JeM6bLsJCmU9Tz0FfMMniTWJEaMauxUeoX/CvU/g3q+oT6BcyS3zSlbogZx02rXxlDI8RRnzStb1Ps62cUKseWNz2hI1DE7sD2NKwjIxuP51yQ1G8yS1xwBwMDk+lRjVL9SF873J212/UapyfXKZvN4c8NMxY6DpRY87jZx5J/75q4tpp0V0byO1gW5KhGlWMByo6DdjOPavMLjxR4tuNZu7LSFs5VgwSZwVxn3HWpx4j8QprEVm01kYltTLclT86uB0A9M45rZ5dX6tfeYRzChfRPe2x6Ra2en2/nCC0t4ROS02yIL5hPUtgfMfrT7a1sbW2+y2ttbwW/P7qKMKnPX5QMc1574a8UaleaMb++uYowZGAIG1QoOP6GtCz8QtfIxs9RinUdTEwapll9dNplQx9CSUl1Olg0HQo1KJoulxp5gkAW1QDcOjdOvvV2O1sY7t7xbeAXMihXmCDeyjoC3UiuJ/4SDZc/ZW1SP7R3j3Dd+VLdeIfsiBrzUY4ATgeYQv5Zo+o1urH9dorY7OGz022uZri3s7aKebmWWOJVeT/eIGT+NVrTStEtr5r210mwguWJ3TJbqrnPX5gM1zkOqzTQiSO9dkYZBXGDVaPX7Wa4+ypqgedTzGJAW/Kn9QrdweNoq2h2V9a6fqEBt76yt7qInOyaIOufXBptvZ6Tb2TWNvYWkVsQQ0KQKEIPXKgYrzfxJ4p1CC+t9O0q4thdysFdrqQhEJ6A47ntU/h3WNWu3vpL1rbyYpdkTwSk5x13enar/s2so3voZ/2lQc+VLU9Gt0tLO3S3tLWG3hT7scUYRV78AcCpRcQ/e4yB61wC+INOMTuupQOEYK+JgdpPY81baeTdlYzjr35qXl1Tqy1j6b+FHZi5iHUr+dKb2H++v5iuMik+Yl48D3oWZimGjBPutCy9/wAwPHL+U699Qt1H+tjH/AqhOpwkf6xSfY5rmVeZ1GIAAOpC9P8AIqxbXBT5W+bjkY6mrjlye8iXjn0RrT3jIDKi5If77euO1VL6+u79kaWU/JgIPaqjySvHtx39P1qSBWVl+QfUnmuyjhYUvhOWrXnU3Lfh23ZdQa4dRt569Tmu602QS2+Rzz+lcRHJHGx+Yg1u+HNQAn8lmHzDgetXWp3iTSnaR0JBFAOT1pzccUwgDpwa847YiOPypo+Xr0p+QRRt656UhkZHG4VleIF3wR9CdxyPwrWPy9enrWbr67ooipwQx/Hisa1uR3NKXxo848U6JuLXVupV85IArm4ZZI5RsLLIhzivUZFWRSp288Ed65LxFoW5nuLfhl7DvTwOYTwklTqfA/wHjMHGuuen8R1Pg3xBHeQRWty6iZRtGTzXUKDjGBx6V4fpk08N0GVmV1P5GvRPCXiVLkGzvmAk/hIPWveqQ+1HY8VNv3ZbnWU9etIOelKvWsSx1FFKKBgKKWigBKKKKACnUlLSYCGig0UIBaQ0tIaSASilpKoBRSHrSig9KnqA2iloNUSJXl3x38Sra6enhu3wZrlRJOf7seeB9SR+leo14b8crEXHipruykFw8UCJdQoMtCeSpI9CCK9PKKcJ4lc/TX5nkZ5VnTwcuTrp8upzOh+MNV0zRLvRS32iwuYmj8tyf3eR1U9vpW/8NbnS/DVvL4i/ta0uJtixzWRfZKqFhuIB+8R6CuM0PR9Q1rUYrGwtpJZXbGQpwo9Sewr6E0TwR4d0/S7azl0q0upYlG+aWMMzv3P517mZVqFCLi1rLdLr6nzmUYfE4mSmnpDZu+noamuKbzw3fLa/vTPZv5WP4tyHH86wPDXizw5beH7C2udYtYJ4oEjkjkfayMBggg07xH440nQ9fstFZosuwFw+7CWyY4z7+1TP4p8DSOXk1TR3Y9WYKSf0r5+FGappSg2nqrf8Mz6ieIpuq3CpFNaO/wB/dGlpniLQ9TuPs2n6taXM2N2xJAWx9Kx59UsNV8caPDptyl01mtw1wY+RFlQoBPY57Vck0/w14o01ZbQW0saufKubTCvG47hl6GsDSLK+8Gaxqeq61qVs2kTRgvMeJJJR0O0dWI6461VKFL3uW/NayT89BVqtb3OazhdNyXZa99Nt9To9Z8KaNq2qJqd7HO10kflqyzEAL6Y6VmPfeEfh9amxN1JAJ3M3kl2lfJ6nHYcVd03xx4T1DHka3aqx/hlJjP8A49ivDvif9obxxqUs7iQSSbonU5Vo8fLg+mK6sFhamIn7Gs2opbHHmONo4Wmq+HUZSb3/AOGPfvDviHSPEFu02lXizhPvrjDJ9QawfiV4It/E1obq1VIdUiX5JOgkH91v6GvO/gOl03jJ5IQ/2dbd/PI+7z93P44r3SYlYXYcEKSPyrDE03gMValL+uzOjB1VmeDvXjvp/wAFHyq63+jaqVPm2l7bSfRkYV7t8MvHEHiS1FleskWqRL8y9BMP7y+/qK4Jri3+IEn9mXUAtvEMEbeRdDhboLn5X9Djoa4aRb/RtVKsJbS9tpP91kYV9BXoQx0OSorTX9fNM+Xw2Jnl1T2lJ81N/wBfJr+tDtfjvYNbeMFvNvyXcCkH3Xg/0rC+G3PjC0x/dl/9FtXZyapB8R/CR06bZH4hsh5sK9PPwOdv1Hb1rzTT7u90jVIru2Z7e7tpMqSMFWHYiqwqlLDOhLSSVv8AJ+hnjXCGLjiYawk7/wCa9SGeGZGdnhkVdx5ZCBVm71jVbu2jtbnUruWCNdqRtKSoH0r1jUfEsPjr4f3NjbvBDqwKeZbyyqgOD95SxxivPv8AhB9e/wCof/4Hxf8AxVaUcXGaftkoyT2b/Ezr4KdNr6u3OMlul+DFsv8AkmOo/wDYVh/9FmuZrs9Q0y40X4e3dnfSWonn1KOSNIrhJCVCEE/KT3rjACSAAST0A71th5KXNJbX/RHPi4uPJGS1t+rOy+DentfeObWTaTHaq0znHA4wP1Nes6N440bVfE0ug2wn89CwWRlwrleoH5Gs/wCFnhubw74Ylu5ocaldIZGQjlQB8qf59a4/wVb+LofHkGpXXh2a3W5mxcymyKqqt1Oe1eFifZYypUlf4VZa9T6TBqtgKVGCWs3eWl9NPuMf40f8j9df9co//Qa9B+BP/ImS/wDX0/8AIV598aP+R+uv+uUf/oNeg/An/kTJf+vp/wCQrXG/8i2HyMMv/wCRvU/7eO8rK8SwXU9raSWUAuZLe7jn8sOF3Kp5wTxWlc/8e0v+438q81+FmteIoL600DXLdxbS2vmWcrrglQAcA9xivEw9GUoyqRa93p3PosViIxnGjJP3uq6PSxqXPxFt7a8ezm0iZJkfYy/aY+D6da3dKW9e41TUL2z+xrPGgjRpAxwqnJJHHetd4bfmR4YfUsyD8815B8VPHv27zNE0SY/ZQdtxcKf9b/sr/s+/eunD0frUuSjC3d3bOTFVng4OpXqc3ZWSPNrr/j5l/wB9v51s+CvDF94n1P7NbApAmDPMRwg/x9qPBXhi+8TaoLa3Ux26YM85Hyov+J7CvXtP0mz0/wATweHLYPHp8WneeUVypkkLkF2I5JwK+hxuOVFOnB+9b7j5bL8uliGqk17t7ev/AAO7Ok8P6NY6Fpken6fD5cSDkn7zt3Ynuav4I6gisGfSLSPU7WCNrlIZEkLxi4faxGMZ596ra7Cuk3+jSWDSw+ffrDKvmMVZCrEjBPtXyrh7SXxXb1/rU+0VT2ULctkrLT5eR5T8ZVYePLrPeKPH/fNLrdrN4h8PaVdaN/pCWFqILmzj+/E4JJfb3ByOR6V0Px60dlns9ciTKEfZ5iB0PVSf1FebaNPLbaraywzPCwlUb0baQMjPNfU4P97hqc4PWP8Awx8Zjl7HF1ac1pJ/8FG+Ly3utD0+4vmQXmjzrG8Uhw00BbIwD1wcj8a9V1fxp4Wbw3PMuo206ywMq2wOXYkfdK9R+NcH4x8V3tj4xv7S7sbC9tY5htSe2UttwDw3XkVf1m00qO3g8Wf2XbRabEge1torYpJJIeglHTaCOveuOvSjV5JVE1fVWffW33noYatKj7SNKSbWjuu2l9+39amDrdxfWfgzS/CoaSa5mP2qWJQS0aMcpH/XHvUVzbyaF4Iu9N1Rwt5fTRyQWhOWhC9XYfwk9K1/DXjDWNX1HUmuDbW8f9nzyM0EIQhghw27rnOO9edyySSyNLNI0jscszHJJ9zXdQpzbcJJKzu7dXv8jzcRVhFKpBt3Tir6WSVvmeqfAFWxqz/wnyx+PNen3MiQwvNIdscalmOOgHWuJ+GdpH4c8Bvql6pRpgbhwRg7eij8f61RXxZd3Gvxagt1LDo7yxq8Mi8BSpDZ4xwcZ5rwsXSlisTUnHZfofR4KtHB4SnCe7/XqQ638WLOPdHo9g857STHav5DmuG1vxt4k1Yss2oyQRH/AJZwHYP05r1u88J+EPEsH2q3tYDvJHn2jbDnvnHGfqK8k1HRdFa/uLbTdbWOSGVo/LvU8vJDY4cfL+eK9HL3g3flg01vdX/r8Dyszjj1ZyqJxe1nb+vxOfSWVJfNSV1kzneGIbP1rp9E8f8AiTTCqm8+2RD+C4G79etZx8Ma0GO60CxDnz2kURY9d+cfrVrS9G0RtRtrS+1gzyTSrHss03AEnHLnA/LNenVdCpH3kpfieRQjiaUvcbi/W3/DnoGg/FDTLyWODUbWW0kchQ6/OmT+orvm5xivOPG+heGvCnhnzILEm5lmRI5WO58g7jyenANeg6bcx3un295FkJNGsig9cEV8ti4UeVVKMWou61Ps8DUrqUqOIknJJPTzuS02nHrTa4kegNbrSGn009aAG0009ulNNMgaelNp9I3SmAw0lOptABTW606mt1pokSkaloplIRelLRRQIKKKKaEwooooYI+ArnVJJWGy3t4s84Xfj+de1fs8XdxJ4Uvc4Ui9PQn+4vrXCwfCTXJHZTqWnEgnGZa9g+CXgDWNG8OXsM01tIXvCwKS5GNij+leS8ZQm7Rnf5ntfVa8dZQOmS4ux92Q5o+0XXUSjPetn/hF9RHO6D/vuh/CuprjasTg/wDTQUe1h/MHsp9jzaDThrWoX93JfXkQWbaPs82wMcc545qwb147/VrkMuEtlhJJ6Dp/Su8tfBd1bkx21tbW6k7iIyFGfXAofwC3lTL9ksCJjukXC/vD6njn8a6frcLvXT/hjjWBmkrLW7f5/wCZ5sLhPsWkWN/j7Ft80q3CyEknB9eSKu2t9ZW3ia3n0eO3gCRk3AgXEe0DqQOK7p/BN1c2jW89naNAowI3KlSB6Cqdv4ZuLMLb22liCPniNAqn8qHjIPr369yY4CasumnTXQ4iwurKHWopmjs9Q8+4EkMjJ++jbPHPcCprS90641S/utcgt7i43bVW5G4RqOwB4FdtY+CpI7h7i30y0gmb77AKrH6mn3XgP7ZKs11Y6dPInRpNrEfiaHjKb69O+o1gKq6db7af11OBtNSuLbw7qK2ZaGxknCwnP3V74Pp0GabqU2hx6ZbLpttbx3qlTFJEMSs3uepzXop8Lago2pbwumMYVwRiq1p4Jks5XktdJtoHb7zRqoJ/EU1jYXvfrff8xPL6luXytt+XY5SS6SXxS11Pb28ksFsJH3KD84xhvr71ny3k6+FI7feyW1zdM07qcEjPTP4V3h8J3PmyudLi8yZdsrbVzIPQnuKdH4TuFszbjTrdIMbRFhQuD7dKSxsFbXt+BTwE3fzv+Njg9Xl0Qm0j0y2s4ZQ6g+SMFlz0b1P1rthrFwP+Wa0QeBVj2eTpNimx9ybVQbW9R71ojwtqJ6rEvuZBWVTFQkklLbzNaOEnCUpNb22XYzv7auP+eS4p41u4/wCeK1pL4Tvf4pbcf9tKevhG9J/1tv8A991n7eP8xv7Gf8pljXLgAgQr789acuvXIH+oUEVqHwjer/y1t/8Avuk/4RO9HPmQH6PTVeP8wexl/KUV167xk28f+NOXXbon/j3jyOnPSrJ8N3ygBjEeeokFSf8ACM34IOYcf79P28f5hexn/KUDq19IMrGg981e0bUJob+K6upXAjHAQDpSrot2o2boDzwBIKWTR9RRWYwBgMH5WzxVRqw/mJdKp2O0TxpYLGI/JmOOhIqVfGGmtx5cwPfivOpPMiY+ZG6kAk5HGKfHcRlt3ynPoafs6c9bi55w3PUtL1rT9SlCQNJu9CuMVp9yp7V5r4euJv7QSG1JEkzoOOwyMn9K9LnGJTXPWpqGxvSm5DCPXpWZrRKRxcZXcefStQelZ2t8Rx8ZG41x1fgZ00/iRiSx7iXSozGrRkEfNU/KsR/DQ6g429ev1rhaTVmtDtW91ucT4o0Rlka6tQwbOWA71hWlzMkoZcpKh+bPWvTZ0Eqldoz6GuR8U6E/zXdnhWH3gO9ehl2YOjL2VR3i9jhxuC9suen8S3Os8HeIEvolguWxL/D711QrxDS7qSGVJoGKPHwM+ten+Edej1K3WGUhZ1HfvXtVIWeh5EJX3Ohp46UynjpWDNANJg0tKOlK4DaMGgdafVgIOlNwaUjmloAQUU6mnrUsApDS0hoQCg8U2lpKoAooooAKWjFFAMyPFeuWfh3RptSvW+VBiNO8j9lFeXfDzRrjxt4kv/FurySwRrKoRYTtEjAD5c/3QoANdp8T/B174uXT0ttQjto7Z2MiSKSGBx8wx3GP1rf0iw0/w3oMNnG6QWtsnzSOQoJ7sT6mvTpVqdDDfu3+8lp6L/gnjVsPVxOL/er91DVeb/4Bn+JdU07Rb2yW7vV022mWTLRoAXYYwOB9ajs9TbWNG1VvDepLeToNlvJL0WTbnB4rmfGXi74e3l9BJetc6hPa5ETW2QFz15yAao+GviB4H0ae5ax0zVLU3LhpWbDhsd/vcda0jgqjoqSpy5vRW3+/YxnmFNV3F1IqPk3fb7tzyfU1vE1CddQEouw587zPvbu+arZr3kw+CvGviCw1eyvoPtkDgywOmDOuPusp/nzXWnw9oX/QHsf+/C/4V6s86jSSjKDT6rax4tPh6VZylConG+j3ucn8Cf8AkR/+3mT+lY19pWveOvGcqatbz2GhWEpUI/y7wO49SfXsK9Qs7S1s4vJtLeKCPOdkahRn6CuZ+Leoyab4FvXjZkkm2wqwOCNx5/TNeNSxMp4qUqa1m9H2ue/XwcaeDjGrK8YK7S+1boeN/Eibw62tm18OWUcEFvlHlQnErd8ew9e9XfhdNp+o61DoWvW8d3aTAi38zOY364B9D6VyaWzRyW7Xsc8NtNhhIEzlM8lc9a9e13wpFrWhaFqngWSANYjEbM2wuAc5J/vBgc59a+ixMoUaUaMm9dObs/U+WwkKmIrSrxitLPltur7Jeh6JpGlado9p9m02zitoupWNep9+5ryjW/i3qUeqXFva6VbraozR7ZSfMOMjJ9K17fxJ8TLC5ii1PwzFeI7hS8S47+qnA/EV2tz4Y8P3l+NQudHtHushi7IMk+/Y14FNU8NNyxC577NO59PUdXFwUcI3T5d01YzNB0O3urDw1q/lJBdWkALHZgsrJ90/ic1B8SfBFv4mtDc2wSHU41+SToJB/db/ABrsQAoAAAA6AUtcscVUjUVSL1X9WO+WBozpOlNXT3+61z5SddQ0bVCrCW0vbaT6MjCu8tbbS/iLbkq8WneJo1+ckYjuwO/sa7/4k+CLfxNaG5ttkOpxL+7fHEg/ut/jXgjrqGjaptYS2l7bSfRkYV9RQrwx0OaD5Zr+vmj4zE4WeW1HCouanL+vk0aOueEfEWjOVvdLuNg6SxrvQ/iKxvKl3bfKkz6bTmvfPhr45g8SWwsb0rFqca/MvaYf3h7+orsvJhznyY8+uwVyTzitQk6danqvM7aeQUMTFVKFX3X3X/DHzNo3hfxBq8ipYaVcuD/G67EH4nit/W/D+o/D6XS9WZ7W6upC2VaPfHGw6DnqfevT/HvjiDwndWdq+nS3RuFLEq+wIucccHJ9uKq/F6zXVvh817ErZg2XSAjnaev6GksxrVJ0/aRtCWnr0CWVYejTqezm3Ugr+nX+tzmtJ+MUg2rqujhvWS3kwfyP+Nd94S8WaP4nSX+zZJRLEAZIpU2soPf0NfNVeo/AzW9Hs55tLuIlgv7lv3c7HiQdk9j/ADqsxyyjCi6lOLuuxGVZxiKleNOtNWff+vzMH40f8j9df9co/wD0GvQfgTn/AIQybHX7U+PyFeffGj/kf7r/AK5R/wDoNeg/Aj/kTZf+vtv5Cpxv/Ith8isv/wCRvU/7eOC1bXviA/iCe3MmopOZCq28cR2Y6AAYxjHevZdM06OOw0qS6TZcWNuFBJ+6SgDA1rPgAscDA5J7CvGfij4/a+MuiaJKVtQSs9wp5l9VX/Z9+9cUXPMJRp04KNt2j0ZRhlcZVa1Rzb2T+/8Aph8UvH327zdE0SUi1ztuLhePN/2V/wBn371yPgvwxfeJtTW2tlMduhBnnI+WNf6n0FHgvwvf+JtSFvbL5duhBnnI+WMf1PoK9c1C7i8NW1t4T8JWqTarMOAekQ7yyH1r1KlSGDgsPh1735ebPFpUqmYTeKxT9zp5+SOi8P6dpej2Q0rTBGogA8xQQXJP8Te5rF8QW/iC28XR6vo+kxahGbH7Owe4WPB3k9z9KoN4P1LRIk1nRtQkutbXL3YlY7LwHquO3tXS+F9dtdesDPCrRTRtsuLd/vxP3B/xrwn7jdWL509Hf+vuZ9JD94lRmuRrVWt07aW06o56bVPHB1G2kbwfFvRXAK3ilOcdT26UTDxfq+paV/aPh+3sre1vFnklS8R+ACOmc967c14t8ZL/AMQ2fiFrd9RkSwmQNBFFJt477sc5zXRg/wDaanJGMYu3n+GpzY//AGSk6k5SkrrT3fx08j0nxff+Gn0q40/W9QtkilXDIXywPYgDnIrwLWtJkscXNu5udOlYiC6VSFfHY56EehrNZmYlmYsfUnNfQvgPQ7aLwFY6fe2yTLNH5sqSKCMtzXpcqymCd+a72/yPIUnndRrlUeVb/ozyGHxlcCKJrrSdLvbyFBHHdzw7nCjpnsT71Th8Va7Hqj6i180ssgxIkg3Rsv8AdK9Me1eoa18KdFupTJp9zPYk/wAON6fkcH9axk+EX73D+IY9ue1vyf8Ax6tKeOwDTe3qn/wTOrluZppb26pr/gficdqPiqa40+eztNL07TVuQBcPbR7WkHp7D2Fanw98GTapMuraqht9Jg/eM0nHmgc4H+z6mvQtA+G3h/S5FmnWS/mXkGbG0H/dH9a3vFtjNfeFdQ0+zAWWS3ZIlHAzjgfj0rlrZpTX7vDqye7O2hk9V/vsS7tbRRxmrfETwpeSDTJ7W8lsVkXLooCHacj5c5K8V0z6TZ32hL/YskaQyzJeQA/6rcMHGOwPp618+yWl1HdG1e2lWcNt8vYd2fTFe5+H1k8O/Dy0t9SvDp9wy7FkKbzGzn5RjuaWPwkMPGHsZO7e29/MeW46pip1PbxVkt9reVzotEhuYYpPtj2puHlMji3XCrnoPU9Opr598SaPq0etahI+mXgRrmVg3ksQQWJBzivSvD+q3i+I9RkmSDT908SXF3dBlFwFGNqr0Vj97r3rvrq6t7W3aa6njhhA5Z2wK5qWIngKj0vzWOqvhqeZUkubl5W/6/A+ZPs99s2eRc7Bzt2Nitfwro+rN4h06QaZebFuY2ZjCwAAYc8ivW734g+E7ZtovPPP/TKIkfnS2fxE8LXTbTfvAf8AprGQPzr0Z5hiZQdqL19f8jy6eV4SNRXxC09P8zQ8V+G7HxHDDDqDTCOFy6iNsZJGOau6RYw6ZpsFhAztFAu1C5ycVPa3dreQCa0uIp4z/FGwYVJXz0qk+VU29F0PqVSp8zqxWr6jD1pD0pxBzSVmWNpp6080wjmgBG6U2nN0ptUyUJSN0paKYMZSU5utNpCEprdadSHrVISG0powc0GmUJSr1pKVetR1JFam05qbViDBop9FSxnlotYd4YxhmPqP613PgBPL0udQT/rjwTnHArnlt2wNzlm9Qtdd4Kh22ExJbmU9R7CvzTA07VkfpOMq3pNGptz2/GnDIXHJxVnywR94ik2Dru49xXt8rPH5jzq71XxdqPivVNO0PVdOs7ey283UQOSewIBPY1q3N3qza3pOkw67aLdJCJr+I2xZpkHUoeigmuX8K+FfD/jbV/EGqarFJdql+YoTFcuijAyfuMM9R1q5fatpfhf4nXtzrcxsoP7Pjis2ZCQ4AHA/LFevUpRlL2cFqo7WWrsvm+541OrOKdSb0crXu9Fd9Nlsb/h7V5E07UzqmsW15NYzuJpYLdkSFegUg9SMZOKofb9Yt9H0i/v/ABNpxhmuy0sqWLDzojykcY6qeOp9axLC3um+F2vaksEu7ULh5lG07jHkYbHXHWoTq2m+JV8K+H9Dma8a1eN7oKhAhVFAO4/nSWFjzSfRPXbSy9NNRvFy5Y92tNXrd6dddNTvNa8SeH9Iu47fU9UtrSaYfLHI3P4+n41nX93e/wDCZ6ZYWN7Y/YpYDNcwshMjLzhlOMY6d64rx1qWiQ+Lbq8sZo7nUC629zpl3alxcjgZjyMg8D+YreW5jb4j6pOWjjGm6Qu9SwHlbgDg+nWs1hIwgp2+y3r30/z3NXjJTqOndfElp2vr+T0/NFrwprsf9l6trOt3kEFnBetDG7Lt2oMccdTz9a3pde0aHQ01W7uEs7SQbla4UoSO3ynn3ryvSVFhZaJ4h1mOK98PPPLIoJ+WCUuQJGHRuAME+9b/AIyvNMg8d6ZqmvNHJohtd9pIRvh8wjrjv2P5VrWwcHVtHbXby6Lz/rUyo4+oqPNLy3/vfafl/l0Ox0zxT4f1KS3h0/U4LprgHyhGCc469uPxrWwoJPGM5xXmvhy80bWPioLjRUhSGOzZ2KR7A56b9vpyBnvXpBRtxO8V5+LoxoySjfVX1PQwdeVaMnJrR202ew4FVP3RRnI+tNCtuOHBOPSkCyfxEYrkO0RUJ/5ZjjpT1wvYZ+lKFYL94flS+SxH3h+VOwXGyM2BgZI7UAOB0NSCJj3GfpUiwtuGXxRysXMiqVIblVIPtUhY4HA/LFWfJ3dWNKbb5fvZp8rFzozzGoUt5aZ45208StxjAzxVv7PzjccUjW4z3/KjlYcyKoaOQYlhR/ZhwaluvDem31oB9nS2c85jGCKt2ForXK5wQOSDWw429BXVh+aPvXOWvyy0sZmi6Zp+kLG0MIM20r5xHzVurJ5sQf0NZssZKOB1HzCrWkFWBiLfNjNetJc0bnmx92VixWdrTYjjGP4jWkylTtNZ2s/6uPP9481w1V7rO2HxIyWX16VGTsz3Q/nVjdxtxmm7cA8Z9q4WrnUmQMuQHH4e9RyqskZHG48YNTt8u1u38qZIuVMiiolHQuMtTzvxTprabN9tgB8l2PnL6e9Q6PqMlrd291AzYVg3BrvLy2S6iKSqro4III6V43q9xeaVrk9iyhFSUrGxHBHavdynEyrRdKfTb08zx8xoxpyVSPU+jdLu0vrGO5j/AIwCR6Gro6VxnwnuZZtGaOVtxGGBrsh0FdNSNpHMthwoNApakBBS0UUAFFFFNDQU1hzTqKYEdKKMUCkxC0mKWlbpQgGUtGDR3pgLSHrS0h61KBmV4p12x8O6RJqV++EXhEH3pG7KK+dvGPi3VvE960t7MUtwf3VshIRB9O59zW58bNefVfFb6fG5+y6f+7VQeC/8Tf0/CuM0yzn1DULextl3TTyCNB7mvscqwMKFJVpr3nr6I+DzrMqmJrOhTfup29Weh+APh7/a0dve3SW8umTwFmmEp37yCMKB02nrn0rhPEWk3Wh6zc6XeLiSFyAezr2YfUV634F8QaL4d15fBNuzSRglXvGckPc/xADoF7fUVc+NfhUarox1q0jze2SkuB1ki7j6jrWVPH1KeL5avwy2/R/5m1bLKVXBc1D44b/qvl0PCY3aORZI2ZHU5VlOCD9a9a+FvxFnkuYdE8QTB9/y29055z2Vz39jXklAJBBBII6EV6uKwtPEw5Zr/gHiYLG1cHUU6b9V3PoL4k6v4u02ezi8M6cLhJVbzJRF5hVs8DHQcVw+q6D8TvFSJb6soWAPvCysiKp9cLXoPwr159f8JwyTMWurY+RMT3IHB/EV1gr5RYqWDfs1TjzR621PtpYKGYR9q6kuWXRPQ8y+K9nbaP8ADCx010ieWIxQxsRyCOWIrW8EzQeGfhRa6hdIdkdu1y6jqxYkgfXkCtfxp4Z0/wAV2kdjeXEsRgk3jyWG4cdCDUviDQIdR8IT+H4G8lDbiKJjztK425/ECj6zTnQhSm95XZX1SpDETrU0tIWj6nkj/FzxIb4ypBYrb54gMZPH+9nOa9i8L6zb6/odtqlspVJl5QnlWHUV4C/gHxYt/wDY/wCx5mbOBIMeWffd0xXuvgXRD4e8MWmmOweVAWlYHgsTk4rszSnhI04uja/l2OHJKuOnVkq9+Xz7+RX0qW61TxBrcNxe3McNlOkUMcL7Bgpkk45Jyas29lM2r3UDarqJgjjjZE84DBbdn5sZP3R3rESbXtG8Q63LbeHbi/hvLhJI5ElVRgIB3pkHiTXxrF1jwbqBkeKMFfMUKNu7+LofvCuN0pyu4WtZdV5HfGvCNlUve76S87dPQ2oZLmz8Xxact5cTW01o8xWZ95VgwHB6965/4seG9H1a1Sea8trDVQp8h5XCiYDqp9eo57Zq9ZXeq3HiL+2dS0OfTre0sJFbfIr7jkNgY+lctqFnr2uWd1NryrAbO0luYvMDAmOTBAG04O3bjB9ea1w8HCrGfNa29rf0+lzDFVIzoyp8jldu17rTT7utjyxlv9G1TB820vLZ8jsysK90+GnjiHxJbCyvSkWqRL8w6CYf3h7+orN8TeFrjxdpwlubW2tNXjt0lhmjl3CZSPuuP614863+jaqVbzbS9tpPoysK9eUaWZ0uV6TX9fceDCVfJ6yktacvx/yaPXPidoXjDV/EKSaXCktjDGph3FBtfueefSu00izvLvwlDYeIBvuZbcxXXI5zkduOmKwvhn44h8R2osr5ki1SJfmHQTD+8Pf1FdtXg4qpVgo0JxScT6bB0qFWUsTTk2p7p7fd5HBSfC3w6NDn0+Az/aXO6O6kYF0bsOABt9q8S1Szn0vVZ7GZgJ7aQqWQ9x3FfVPevmfx9/yOmrf9fLV62TYmrVnOM5X6nh8QYOjQpwlTjZ7aEHie7ub66tbu7maaeS0jLu3Vuo/pXr/wJIHgyYkgAXT5J7cCvGtY6WP/AF5x/wAzWqmv6hY+CItHs5DDDdTSPM6nDMOBtz2Fd2Mwzr0I0o6anm4DFrDYmVaeuj/Q6n4qeP2vXl0PRJttoPlnuFPMp7qp/u/zrkPBfhe/8T6l9nth5duhBnnI+VB/U+1HgnwvfeKNT+y237uCPBnmI4Rf8fQV63f3Vv4Zs4PCXhO3WXVZV4HXys9ZZD696wqVIYOCw+HXvfl5s6KVKpmE3isU/c6Lv5INQuofDVnb+E/CVusuqyjAzz5Q7yyH1rb8KeHYdCtZHaVrrUbj5rm7k5aRv8PameEtBs9BjaNrgXWqXA8y5uJGzJKe5HfbmszW7280XWLnVbe7fUdKZhHqNqr7ntDj7645Ax1FeHJ+1bp03vu39p/1sv1Po4x9ilVqrbRJbRX+fd/oKmtav5t34f1Ke307WNrPZXez9zOo9j0PqKw/CcmpeIvFcOt2dsmmi2Uw6lPGcx3jg9FHQ+ue1U9M0u58W3UmlRX0l14atLjzI7yVf3xyOYkY84966vxb4h0nwRocdrawxibZttrVf/Qj7e/eupxUH7KnG85fh/XZ7HFCTqL21WVqceve3+XdayWhP488W2fhfTyzbZr6QfuIM9fc+grwLULzUdc1Vri5eS6u7h8AAZJJ6AD+lGoXmoa5qzXNy8l1d3D8ADJJ7AD09q9n+GvgWHQYE1HUkWTU3XIB5EAPYe/qa9GMaOV0uaWs3/X3HlznXzmvyx0gv6+887/4V54kh1Oxt57IvFcMpeSM5WIZ+YMexAr2rSNa0a+uJNP02+hmltRtaND90Dj8as6zdCx0i7vDH5ohhZ9n97A6V478JNQtYvHW2PTpYzerIiEvkRDBfHTn7uK4JzqZhRlUn9haW/H8D04U6WV14U6f23rf8LfM9HSO88Raleeddz2ul2kxt1igfY87r95mbqFB4AGKsf8ACJ+H/K2f2evXO/zG3Z+uc1G1vqWialdXNhbNf2F3J50sCsBJFIfvFc8EH09acfE1r5ef7P1Uy5/1X2N9359P1rhbqO3snp5fqejFUlf2y97z/Ty9CBUu/D+oWsYvJrvS7qYQhJzukt3P3cN1Knpg9KyfjHrmp6Lo1kdLuWtpLicq8igbgAucD0qW21u21/xhaWry+Va26maGFhtd5xwQ47FfTvWp438N2HiSzt4tQu5LaO3kLh0ZRyRjkmtoctKvCVdeun3GFRSrYapHDvyWvpf0R4kfGPigvvOt3W7+98ufzxXofwf17U9efULTWLj7ckIjkjaVQSCSf8BUg+E2iEBhqV8QeQQVwf0rc8K+E9N8Hi9vILu4kV4h5nm4woXJ4wK78ZjMHVouNNe900PNwGBx9GvGdWXu9db9Cr451LQfDOn3DTWsd3d3svnrbysWDSAYDkHoBgdK8Z17XNU1y5M+pXby8/KmcInsF6Cn+KtYn13XbnUpmJEjERqf4EH3R+VT+E7O3urk/aLUygEfvGDNHH7sq8t9K9HCYWOFpc89Zf1seTjcbLG1vZ09I9P83/Whnadpt5ft/o8XyA/NI52ov1J4FLqOl3lgczxgxn7ssZ3I30YcV65pUXhO28uS8mu7+VOVElo6xIf9mMLtH45p2rR+E7rfJZyXVhM33vKtHMb/AO9GV2n+dZf2nLntyO3p/X5G39kR9nfnV/Vf1+J5Jomsalot2tzp108Lg8qD8rD0I717b4C8XW/ia0ZWVYL6IfvYgeCP7y+1eReLrS0t3U29m0R34MyKyRSjHUI3Kn9KoeHdVuNF1i31G3YhomG4A/eXuD+Fa4vCQxlLmStLoY4LHVMBW5JO8eq/VH0nTG60yyuI7yyhuoTmOaMOp9iKfXyLVnY+5TuroQ0lKaSkA1ulNp9NaqYDKKKKZLGt1pKeelR0hAaSiimJBTTTqSmihuDTx0oFFIkKaetOpKtCF70Ud6KgaOZUccgV0/hMf6BJx/y0P8hXNfd5PSuo8J4+wS/9dP6CvgcIv3h97iZfuzXAGKQgelL2/Gg4r1LHnXIo4YYlKwxRxAnJCKACfXimXNpa3QUXFtDPtOV8yMNj6ZrkdY8S65qPiC48P+DrS0kmtFBvL27J8qEnooA+8ev5VY8P3Pj231qOx1/T9NvLN0LNf2cmxYz2BRhkn2x75rd4eSjzNpPe19TmWJi5cqTa2vbQ6raoH9Krw2trblzb20MJc5cxxhS31x1qrruv6Joao2sapa2W/wC55r4LfQdatafeWeoWq3dlcxXFu3SSNsisXTko81tDdVI83LfXsI9pbNcLcPbwtMowshjBYD2PWg20G52MEW6QYc7Blh7+tZ8PirwzNqZ0yLXLF7wHHlLKCc+memat61qemaRbfatUv4LKEfxSvjP09aTpTTSaeo1VptNprQe1tB5Pk+TH5XTy9g2/l0pr2ltJAIJLeF4h0RowVH4dKqWPiTQdQnhgsNUt7p5ozLGIjuyo6mk07xHoeoX0djY6jDcTujOETJIVTgsfQZOOetN0ai3TEq9N2tJF1bW3jfekEanbt3KgBx6Z9KcY19O9ZUni3wuLyaz/ALesTcQKWkjEmSoHX6/hVyTWNJj0ePVpr6GKxdQ6zO21SvrzUujNWvFlRr03e0loWQoyenNKUXpWVZeKfDd8bcWWr21x9oJWLy2zuI6/T8a4288bajfeJL2DRdW0eDT7KBpM3CMzT8feBHRQxGa1p4OrNtWtbXUyqY2lBJ3vd20PRgqgCpAozwKwtI1oWXhCz1TxVqGnwSyR73lQ7YyDyNuevGKuab4l0DUZ7eHT9Utrp7hS0QibduA6/THvUOhNX0vb7iliYNLW1+j3NML6U5V55FPH0p69OlRY0uMA46Uo57U4fTqaWmkK4zjcOKCOfu1IP8mjNOwXJdOA848dqtTDjiotKXc0h9qsSit4L3DGb94qS5+RlOOxqC0mFpekEZHUepq0y7kZfxqndbTGJ+MpnNd+HleNjjrxtK5qx3EZkaFiOACPoap62u2OP0LcGsW8vGNzbXIPyupQ49R/+urlxq0XlxRXGNrttGfWjEUHKF4hSrcr1If4f60D5evSpJkK98p1UjuKiyGX2ryJRcXZnpxaaugbHTqDUJBVuuVqQnH0pGjLr/s+tQ07FREt7GW4lO1gFpviHwbpWrWJhaMJMAdsuOc+tbthAIIBGOT1zVmvZwtD2CUlv1PJxNX2r5TA8E6DJoNk8M0wmkYj5gMcCugpMU4dK6W29znSAUtJRSAWiiigAooooKQUUUVSARulNFOPSkWkxIUdKWkpaENhTO9PpnemSLTJm8uN3xnapP6U+myKHVkPRhg1MdxPY+S9Sma41K6uH+9JM7H8Sa6T4RmMePtP37dxEgi3dN+w7f1rn9dtHsdbvbNwQ0M7rg9etQ2F1PY3sN5bOY5oXDow7EV+h1Ie1ouMeq/Q/LaVR0cQpy6O/wBzFuzPFqMzSMyzpMxY9wwb/Gve/BXjzR7/AMJR3OtajbW91Anl3KytguQPvAd8j0715zf2Gm+Mp11jRbi2t9WkIa9064cIJH7sjHgg+lb0OkX28G8+H+gWMA5ae4udqAeuc815eO9jiIRjUVpLzSa+/f5HtZaq+FqSlSd4vybT89NmvM8y16Wxm1m8l0yNorJ5WMKN1C54qlXaan4k0O2vJ7WLwnodyiMVWaIvtf3Ga4xyGcsFCgnOB2r1aEpSjrFr1PExMIxk7ST9E9D0v4G6xa6THrkuoXCwWiRxSFmPAOWHA7k0/wAZ/Fa7uy9p4dRrWHobhx+8b6D+H+dN+C/hu01zSdbGpQs9rL5cSkHBDDJyD+IrP8afDLVtHMl1pavqNiOflH71B7r3/CvIawcsbP2vxab7bL8T3Iyx8Muh7Fe7re2+7/D0MjwL4sl8Oa/LqlxHNemWMo6mXBYk9STXdf8AC5rf/oAzf9/x/hXnvgnw1N4n1l9NjuFtnSMyMzqTjB6Yrtf+FNXv/Qbt/wDv01a42OX+1/f/ABfP9DHL55p7H/Zvhv5b/Muf8Lmt/wDoAzf9/wAf4Uf8Lmtv+gDN/wB/x/hVL/hTV7/0G7f/AL9NR/wpq9/6DVv/AN+mrkUcp7/+lHfz552/9JLv/C5rb/oAzf8Af8f4Uv8Awua2/wCgFN/3/H+FUf8AhTV7/wBBq3/79NUZ+EMwnEB8Q2QlIyIyp3EfTOapQyl9fzF7TO+3/pJo/wDC5rb/AKAM3/f8f4UyT4xWciMknh+RlYEMDMCCD26VV/4U1e/9Bq3/AO/TUH4N3v8A0Grf/v01HLlPf8wc887f+kjdK+JuiaWZDYeF3gMmNxFxkkDoMnt7dK5/4geLNK8UrHMmivaX0fHn+YDuX0IxzXQ/8KbvP+g3b/8Afo0f8KbvP+g3b/8Afo1rTq5bTqe0jLX/ALeOerRzarTdKUPd7WieY2txNa3MdzbytFNGwZHU4INe8fDTxxB4jtVsr5li1SNfmXoJh/eX39RXI3Hwe1FIHaHVraWQKSqGMjcfTNedyJf6PqhRxLaXttJ9GRhW9eOGzKDjCWq/r7jlw88XlFRSqR917rv/AME+qR1r5n8ff8jpq3/Xy1exfDTxxB4jt1sr1li1SNfmXoJgP4l9/UV474+/5HTVv+vlq4soozoYicJrW36npZ9iKeIwtOpTd03+hS1jpY/9ecf8zSXf/IHsf96T+dLrHSx/684/5mku/wDkD2H+9J/OvdjtH+u581LeXp/keo/s9H/QtY/66xfyatLTFXwP4kuV1NfNsdUnLR6kwyyMf+Wch7D3rK/Z/bbYayx6B4j/AOOtXealNBfaV5eoaVI9jdBEYMyHhyADgHPcfSvmMbPlxdSLV4u1/uWx9hl1NSwNKSdpRu123d7+Ri+OBp9xq1lHDfHT9cjjMthdNxFIO8ZboQfSua0+1uPHWtfbIbaXSrXy/J1WaGTC3bA/dXHXp19K07nwZrd1LD4eu7yObw7BIJo525nCjpED2+vpWv4w8R6V4J0OK1tYY/P2bbW1TjA/vH0H86IT5FGnRfNN7eS/ro9nqOrT53KriFyQW/m/60uviWgni7xFpPgnRIrW1hiE+zba2qcYH94+3868G1fUbzVtQlv76ZpZ5TlmPb2HoKk1C81HXdXa4uGkury4cAADJJ7ACu7sPhHqc1nFNdalBbSsuWiKFintkV61CnQy6N6svefU8LE1cTmk+WjH3I7L+upzngTxJp/hq4kvJtH+3XZ4jkMu3yx3wMHn3rs/+FxJ/wBAFv8AwJ/+xqt/wp+8/wCg1b/9+jUN38KWtI/MuvEVlAn96RSo/U1nVqZbXnzTd38zajSzbDU+SmrL/t0vH4wxkYOgMR6G4H/xNMX4uWytuXw2qkdxMAf/AEGsD/hC9G8zy/8AhNdK3emDWnafCpryPzLXxFZTp/ejXcP0NTKjlsF7yt/4EXGvm837rv8A+Amh/wALij/6ALf+BP8A9jTf+FwJ/wBAF/8AwJH/AMTVf/hT95/0Gbf/AL9Gk/4VBe/9BmD/AL9Gs+XKf65jTmzv+uUr3PxF0a41SHVJvCaNewnKTC4ww+uBz+NU/HPxAHiXQv7LXTGtcyrIXM27IGeMYHrWp/wqG8/6DMH/AH6NYnjPwBc+G9G/tOTUIrhfNWMoqEHnPP6V0UXlzqR5HqttzmrrNFSn7RWi99I/oUvCPjbWPDzrGkpurPvbytkD/dPau/8AEHjXS9c8Aao9lI0N0IlV4JOGG4gceorzzwr4N1rxC6vb25htc83Eown4ev4V6FrPgfTtD8B6qtmr3F20IZ5n6kKQeB2qcasH7aP891t69f6uXl7x7w8/5LPf06f1Y8aroNJtoW8D67emP/SIJrdY5M8qG3Zx9cCufrqtBubWP4c+JbaSaNbid4PLjLfM+G7CvUxDaird1+aPGwiTm79pfkzV1LSrO31TV4UiysWhLcRjJ+WQop3D3zSWGl2bah4XVody3enySTgk4dgGwT+laN5f6adV1yQ3ls3maBHFGd4OXCAFR7+1QaRfWKal4TaS7gCw6ZKkpLjCMQ2AfQ15SnU5Ou3/ALb/AJnsuFL2nTf/ANvX6fgcxq9nCngrTL5V/fSXc6O5JJYDGPy5/OudrqNcuLdvAml28c8bSrezs0atyoPQkVy9erh23F37v8zxcUkpq3Zfkj3n4UXDXHgay3kkxM8efYMcfoa6iuY+Fdq1t4HsQ4w0peXHsWOP0xXUV8bi7e3nbuz9AwF/q1O/ZfkNbrTTTjTTXOdDEprU6mt1q2IbSUtJQiWB6Uyn0w9aTEIaSlNAoEg7UlLTe9AxaKKKYgoooqgAdqKB2orMEczhh711PhMY0+Q/9NP6CuYbO07etdN4QJ/s6TI/5aH+Qr4PC/xD7vE/AbJ6UDrQaO/tXqnnnlnh/XLLwdrev6Pr0zaeby5ee3vHjJU5GB05PY/nVXwnqGv6t4xtLTS/F2oa5pkLiW+ujbCGFVHIQcnJY8Y4716rfWdlqEYivrO3ukHIWaMOB+Yp9tDb2sIgtbeK3iXokSBVH4Diu363GzfL7zVulu19v1OD6lK6XP7qd+qerva97W+R4XrvkSeONYk8ReIU0W4R9sPn2AuA8eeNuTwMY7c+ta1np02n/DPV9Q0PWLnUYL0qDtsjbmMDIdgNxyCCORxgV6ze6fp98yNeWFpcsn3TNCrlfpkVYCqqhVACgYCgcAVUswbjGKW1u1tPlf8AEiOXJTlJve/e+vzt+B4prl94HvfBdpo3hixt7jWnEa28cMGJ0k4yWfHPfPJFaetXGl6f8QbX/hOtjWkGnxrayToXhaXaNzY5BOc/pXp9pp+n2crS2mn2ltI/3nihVGb6kCuX8Z+HfFGpaiLnR/EFnHblQDZ39ms0Sn+8vB5+oz71UMXGUuXZa6t669nbT7iZ4KcYc27VtEtNO6b1+85bQLnQ5/Gmva3ocEdtYW+lM25Y/LRmPVwOwOPxo0Cwa1+DF3qmmwqL+/R5HnRR5hjL4wD1xtFdp4M8Kf2NDeTapejVL++x9qkaILHtHRFT+6Pf9K6SGOKGJYoY0ijUYVEUKoHoAOlTWxcU7Q1Xu/O3/BLo4OTXNU0fvbdOa36L/gnh+rar8P1+G8Vhp8dodTWJMkRYlST+JmfHc5785rW8UJY6frXhJfEq/wDEhhsUwHXMXnbf4h3x8pr08aRpKiQLpdgBId0g+zJ859TxzU91a213B9nu7aGeE/8ALOWMMv5Hik8cr6J7vr3VtNNLCWXytrJbJbdnfXXW/U8r0q78M6r8WdPl8OpbiCG2kklaGMRpIQpG4LgdMgZxWYJNPi+HPiTV1W1RrzUnhikAUHZkfKp9PYV7JBp9jDIHisraJwnlhkiUEL/dyB09qDp+nm2FsdPtDADuEZgXZu9duMZ96FjUmrJ2VuvZ3/Er6g2ndq7v07q34HlmvHS9M8c6OPFgUaRb6ai2nnLuiEgUAkjuQR/KrHhC40DVPizNc+HooY7WKxLHykCK7HA3hewP05xXp13ZWl5AIby0guYwchJow4B9cGlgtLSGXzYbO3jkKhCyRqrFR0GR2HpS+uLktZ3tbfT7h/UWp3urXT2106X7fIkA461IB/tHpTDt/u04dOOK4T0Ax2yaMcDmnbgaOgoExM44pC3pmlz14pMdaLjL+j7d7qO61anTbVTRTid/da0p14rspq9NM5amkzOPD+1VJkUSPG2AkgNXZxg1WuQDGshXcVNVRlyyJqx5onOarF5NkE+bdDLmsLxXMfstkysRlzz+FddrcPmBpeiPHz9elee+K5/Lt7SFm6TMP0r16OrR51TZnU+EtbjngXT7phx91j61uTwtGccFeuc9a8rglaN1ljYg+ortvCviCO4X7HefMRwCa5MZglJOUTfDYtx92Rshf73Q0sMhjl8srkN0q4Y4wmOGU8q39KjtLci5yVLDrmvHjTkpqLPUc1yOSNWPgCn0wdqeK9o8a4opaSlHWmUgwaKfTSDmi4xMGgU49KQcdaCBKKD1ooAKKKKpDCiiigENPWnUhpaSGwpnen0zvTJFpD1paQ9alAzxP48eGZbfU18R2se63uAEuNo+44HBPsR+ory6vqXU5o72yvLa40p7q0G5JMuuGA64Brxvxl8NNRsV/tLQkkvtPkUSCMD97EDzgj+Ie4r6zK8wj7NUqrs1sz4nOcrl7R16Cunq128/QwvB3hbVNYb+0otPkuNPtXDTbThpADyqerYrp/EHh7WfEloG0+3E8tpv3FYWgTyv4IwG+8+P/wBdYmm/EDxToljFpdube3itxtVHtgGH1z3qx/wtXxh/z9Wn/gOtdNWGMlU54qOm2r/HQ5KNTAQpezm5a76Lfy1OIkR45GjkVkdThlYYIPpUlnbXF5dxWlrE0s8zhI0UcsTW0LTxD4z1t7qGwM9zOw3vHFsjB9Segr2D4d+A7HwttvtRnhn1N14JwFi9Quep961xeYQw0Pe+Lt/XQwwWV1MXU934O700/wAy9pVi3gn4fusEAurm1haaRV/5aSHk/gP6Unwy8UXnirSbi7vLFLZoZvLVo87XGM8Z7irnjrTdQ17w9JY6NfR28zyLuk3nG0dRkfhWN8MvCmueGri7/tLUYriCVAEjjdiFYHrg18xelUw851GvaN/M+xtWpYqnTpp+zSt0t/mdFPc6Tp2qNHDZhtQmTzHW2twZGXOMsR2z6mlk123jmWCSz1BJ3zsiNuSXx1wQcfrVCH/kplx/2Ck/9GGtW9/5Den/AO5N/JawlGKavrpf8DpjObTcdNbbeZGms2v2yGznhubSadisQnj2h2AzgEEgnArSrmfGP/Id8Lf9hP8A9ptXknjbW/Emh+OtTjg1i7jIlyoD/LsPIGDxXRhsB9asoOztf8bHLi8z+ppupG6vbT0ufQNeF67q2kD4stqzX12I4LlVdBH825RtIBzjbxSaT8XPEVrhb63tL9fUr5bfmvH6V6ToGi+Gdf0u31yTw/BFLdjzWEi/MGzyfz5rrp0JZc5SrK6atpY46mIhmyjHDuzi72af6Gn4q8RWPh/SlvrlXlaQhYIYx88rHoAK52OTx/qEf224v9L8PWzY2QugkcA9Mk8Zpo8nUfiXqN5endaeH7RTEmMgMV3FseoFcx8UfHGg+IPDAsNMmuHnM6P80RUYHXms8NhnzRhCN27XbV7X28tjTF4xKM6k52SvaKdr20eu+50019460OIX1z9h8RacOZDarslVfUAcGus0HVrLWtMi1Cwl3wyDoeqnupHYivP/AAB4+8Oad4W0zSbue4W6jTy2AhJGSx7/AI1seHYRonxM1PR7f5bK/tFvo4+yOG2tipxGHfvKUbNXs7WTS8vx0LwmKXuShPmjKyavdxbWmu/lqdFruu2WktFDKs9xdTZ8q2t4y8jgdTjsPeuK8W6XpfjhZI4LefTNfgj3pHdxeW0qf1HuOlX9Uvriw8ZazdWtvHcXgt7O3tlkbCqZGb9M8n6VE2pXl3r+mLqEFvFqNhqjWcrwElHVod/GecYI4p0KbpWnDe1738r7dugsVVjXvTqapu1redt++jaPELaa4sr1JoJGinhcFWU8qQat+JppLjXrueVt0kj7mPqSKp3X/H3L/wBdD/OrOvf8haf6j+Qr6yy50/L/ACPhrv2bj0v/AJi6x0sf+vOP+ZpLv/kD2H+9J/Ol1jpY/wDXnH/M0l3/AMgew/3pP50o7R/ruVLeXp/kelfAgTHR9eW3CGYlBGHOAW2tjPtVy18L+PIxZedq3nCGZGkje6zGyqQQAMewqD9nz/jz1j/rpF/Jq63x74us/C+nljtmvpB+4gz/AOPN6Cvm8VUqrGzp04pt26eR9ZgqVF5fTq1pNKKezt1Dx94us/C+nljtmvpQfIgz/wCPN6CvA9QvNR17VjPcNJdXlw+AAMkk9ABRf3mo65qxuLh5Lq8uHwABkknoAK9n+GvgWPw/Eupaiqy6m68DqIAew9/U12xjRyqjzS1m/wCvuPOnOvnVfljpTX9feYXhqw0P4eJa33iSQtqt2P3aIm/yF7/jzya9UikSaFJYmDI6hlI7g9K8l+NDahdeILa1h0b7VDbxBllETsSW6qSDjHFdBrvii60r4Z2t+8CWuoXMYhjjCkCM9MgHngCvOxNCeIjTqXvKf9I9XCYmnhZVaNrQgu2r73fV3KvxD+Ii6RNJpejBJr1fllmPKxH0Hqf5V5BqepX+pTme/vJriQnOXYn8h2qbQNNuNc1mKxif97MWYseScAk/U10XjvwT/wAI7pNlqUN1LJFcFVeOZAskbFc4OCR2Ne5h6WGwco0l8T/E+exVbF4+Mqz+BdOi/wAx2i/Dy/1K2H+mRQXj24uI4HjbBQ9MtjAJ9K5m3utT0TUHW3uJrS5hcqwRsYIPQ+tem6B8RLi18Ctd3GnrLNZvHaRsHwJCV4J+gHNeaxwal4g1aaWCBri5nkLsFwBuJ96eGqVpSn7dLlXp/VvUWLp4eEaf1Zvmfr/V/Q9V+HXxFGqTppWubIrpuIpxwsh9D6H9K7LxVqkel6Lcz+aFnMTeQvUs+OMDvXzbd291Y3j29zFJBcRNhlYYZTXsHhfWLnWfCS62rxvqWlRvDMkqblmTAPPcEgdR6GvMx+X06co1YfC+n5fJnr5ZmlWrCVGp8SWj6+fzRLe65cWn2bbPq7WMsYlmL+WJtmBl05zg9xj6Vv8AhbULPWdMe2mmW8aN3BWdASyBjtYg8HjuK4HUNIdvEdnb7UOoC2UWri5DQbTnbuJGQFHbvgV2PhyCSHTl1a4MKx6bby29vBbj5Qq8EljyxO32Fc2Jp01TVtzrwlWq6rUtv+Gv/wANr+Jqa/4k0Pw7Gkd/dJCSPkhjXLY+g6VV0XxZ4c8Rl7G1uwzyKVMMq7GcEc4B614FrGoXOqanPf3cheaZyxJ7DsPwqCCaW3mSeCRo5Y2DIynBBHevQjkcPZ6yfN+B5kuI6ntdIrk/Gxq+MtDm8P6/cafIp8sNuhb+9Geh/pV3wX4pt/DsNyk2i2+omZlYNK4BTAPA+U16lJpNr478EWNxejy7x4QyTgco/Q/UEjpXkPibwvrHh+4aO+tmMWflnjBMbj69vxrpw2Jp4qDo1viWjXe3Y5MXhKuCqLEUPheqe9r9GbuqaxNNf6veN4at4FnslgMYcEQkjIcYXk457fWm2OpyLqXh6RdDsXNtZlVQy4FzhcFmO3g8E85+tcw2sai3m5uSfNUK/wAo5G3b+HHFJHq1/Hs2TABImiX5F4U9R0rf6r7trL732sc3133ua777Lvf+v8ja8aeKoPEFtBBFoltp5hkLF4nDFuMY+6KzPCujXGva3Bp8CnDNmRuyIOpNP8O+G9Y1+4EdhasUz80zjbGv1P8AQV7b4J8K2fhmxaOFvOuZcedMRjd7AdhXPisXRwVL2dP4ui3+86sFgq+Y1lVq/D1e1/JG1bQR2ttFbQriOJAij2AxUh6Up60h6V8m3c+4SsrIYabTjSUEsQ0xutPNMPWqewhppKU0lCJYUw9aeelMbtQxBRRRQAlJS0lMAooooAKQUtIKoSHGiloqEM5cH5mPaum8If8AIPk/66n+Qrk09NuD9a6nwdv/ALPmzkfvf6CvgcJf2mx95ibezN7dxSdqYWKjLcikMy464r1LnnJHHaX4iuv+E08Sre3jf2Tpdup8sIDsYnk8DJ4Bq7ZfEHwhdXsNjBrETTygbVKsME9ATjAPsa86i1S3/wCEX8ca0ZlC3t79njY9Gx6f99Vq+JLKxsvDvgzQkihjkuLmBioUBmJwWP68160sPSckpeS0/wAKbZ4yxNaMZOPm9b/zWS3L/i/xZeXHjex8N6NrQ03MwjuHNr5heTP+r57Edx0rotV8e+EtL1P+zb3WYEugdrKoLBT6EgYFYFg8upeP/F9xY7WuLayS2iI7SEE4z68VznhzxP4d0nwpc+HLzTJpNdlMizWhtt0k8jE4J79x+XFL2FOcYpR2S2tfXW+2yKdepTnJuSs29Xey5dLWvuz1DV/Eui6VbWt3fXyR210f3UwBZDxnOR0GO9Z9x4+8L29pa3d1ftbwXURmheSFgGQEjPTvjj1zXCQabPFP4F8Nauq/aDJJdTW7c7FBLBT9MY/Ot+eO11T40RW8ixzLp1h5hQjIRycLx+NZvDUY7tvRv5JtL7y1iq8lokn7qtru7N/cjaPxD8HLpQ1JtaiWAtsUFG3k+y4z+lbNhrOl3mkf2tBfRGyALGVjtC465z0rhvA8enXHiXxhrflQSC3laFW2ghAAS2PrjmudFtc3PwbguLWGS4tJL957pIh96EMQenbim8LRb5U2tY7+av8AgCxdeKvJJ6S2v9l27vfsd/F8SfBkon8nWkcwfeCxtk84yvHzfhWpr/irQtBsorvV9QjtUmUNGrAl2B9FHNeY+MvFHhvxJo+k6Todqx3XkUKSfZ9iRE8bAehOD0HpWprmo2Phn4oz6t4ogcWUluqafcGPeicDIHv1HrzTeDhpo09dNLu1vLqT9eqa6prTWzsr3316WOttfHXhm7+a01ITqLdrlmSNiFjXqTxwfbrXHaV45nvNK8Sbde8q6ifzrOSS2LJBDuAXIA5yT7mneEtT0/UPHPijXra2+yW8FgNwkj2HJA+Zh2JCg1j7o/8AhTtuiuu/V9V2xn+/l8Y/8drWnh6UXytb8u9tL6voZVMVWklJPbn2vrZWXXuztbbVdaXxd4b0i61ESBtOa4vmRAqysAcHpkfpXQ6N4n0jWJbwafM80FmSs1zsKwhh1UOeGI68V534t0+/8QeM9asdFuttxYaWqPGP4xkZjJ6jIzVm71CHX/hNdWHh22FrPZBYbuwhUhogD8wA64PX8DWc6EJxi9r2v5Xd7s1p4idOc4vW17edktF59f6Z0w+JHgxrm4t49cjeSAEsFRsMB12nGG/CumsriK8s4buFiYpo1kQkYJUjI4rxrxP4u8K3/wAPYtG0exbzY/Ki/wBRhLZ/97puPPucmvZdPtjb6ZaxeWQI4UX8lFY4nDRpwTSad3v5W1N8LipVZtNpqyenn0Jyw96M/lS/Z5D82049zTWiZeuB+NcfJLsd3NHuDEY5pm7npTbmW2tovMuLmNAenOTVOfWNJhXc11vx1Crk1aoVX0IdamupvaK/+mbfVSK2JBlTXBW3iqxhl3RwSkjuSMU7UfGs7KPssIQkZyTmu+jh6kY2aOOrWg5XR1068VUHzZVulZ/hfWTqkRhnTbMF3A5+8O9Xz8r1z1YOnI2py54lC6iD2pQsS6PjGe1eVfGP/iV3WlA8CSUlue+K9emjRrr5uNy/KR6ivI/j3Y3F9pFvNGA0tpK0vPoBzXq4Wd3FnBiI2TKdjIskKFeARVkMyOGXOR0waw/DF0txpkEmATjtW5Gck16UrWOJOx3nhXXo5reKzuBzggse3NdRbI0cnEoaJuleQW0ksL+YrFTn1ruPCfiBWhNvcP8AOOma8ythlzc6OynXbg4s7CnL1qvc3ltbwiWaZUU9M96Sxv7e8BaB9y9M471C1ISZbFKOtFA60zRD6KKKQwprU6msaCBKKKKYBRRRVIYUUUhNAIM0tMPWnZFJgxaZ3p9M70xC0h60tIetSgPNNX8L+O7q81OW21hbeO4lZreKO9ZURT/eXbzkV2mlahbWws9Fvb20XVlt1LwJJknAwSM1nfEjV9a0nQXl0Swe4mZWLzcbYFA5Y+p9K+cpL68k1A6g91M12X8wzFzv3eua+gwuEnmFO8mkltbf5nzGMx1PK61oJyb3u9LeXmfU2paPpOo5+36baXJPeSIE/n1rntb0nwP4bsH1S+0mwiSP7oMe4u3YKD1NHw01zWNU8OLca9aNCY4wyXbYCzpz83sRjmvFviH4nuPE+vS3BdhZxMUtY+wXPXHqetZYLBVqlZ0nJqMd7M6MxzHD0sPGsoJyltdfn6Gr4k+JWtX2620fbo9iOFS3ADke7dvwxXGXF5d3EhkuLqeVz/E8hJrfsfCkl1oiaoJ3EJ2hjtGFZug65pX8IyLs/wCJlatuhErFTkA4+6COrfSvoqTw1H3YWR8nXjjMR71Rt38/yRg2l/fWkgktb25gcHOY5WBrvfB/xU1awmS31wm/tCcGTH71B65/i/GuXn8PFLcTR3BfBw67MEAEAsPVclefepdd8Mvpeni7aZirqWjyoG9Q20nrxzSrRw1dcs1e/wB4YeWMwzc6batr5Htd3oXh/wAYmHXYdQvsPD5avaXPlgqDnBGOuTVG4+HmjQlJW13WoIEBDK99gHP+0RxXm3wl8VyaDriWVxL/AMS68cLICeI3PAYenvXZfH+7s/7MsNPlnmjuGkMyhVyhUDBz/SvFlhsRRxEcPGb5Xt6H0cMXha+ElipU1zLdba/8E6TSfAujWGoWuoQ3mqzvbP5kSzXe9M4xnGPevPf2gdO8nXrHU1X5bmAxsf8AaQ/4EV6P8Mr21vfBdh9klmlSBPJZpR825ev4Vs6rpWm6tFHFqVlDdpG29BIudp9a46WLqYbFc1Rt2ujurYGli8FyUko81n8/60PlYrJE67lKtwwDD8jzXvfwt8bW/iCyTTbzy4NSgXGxRtWVR3UfzFW/iF4HsfEtgHt0jttQgTbBIowGA6I3t/KvAp4tQ0XVmikEtpe2snY4ZGHcV7SlRzWjbaS/D/gHz/LiMkr828H+P+TPbtQaHQ/iNc/b1CaZ4gtxC0hOFEgG3BPbI/nWB8VPBeg6L4W+2aTp7x3HnomQ7N8p68E1q+EPEWk+P9CbQPEEaG/C8joZMfxoezVftdF8b6MotdM1my1KzUYRdQQ70HpuGc158Zzw9RKUuWUbXV7KSW2voerOnTxVKTjHmhK9mkm4t7q3rroZnw/8D+G7zwnpup31gzXbp5kjtKy8hjzjPHStHwrONe+IWra9Aways7dbCBx0c53MR7Ut14e8W68v2bXtat7KwIw8GnKQZPYse1cFnWvhf4oxlrjTLg/8BmT+jiqjF4l1F7S83stbJX1SZE5LBqk3StTTV3ZJtpWTaXT+vXtNY/5HXUP+uum/+htUEgJ8cT4BP/FQr/6SrWrZtPql8PFXheezuoruFIbm3uSVwyZwcgEhhnpitfwxpVxp8V5cahLFNfXtwbiYxj5FO0KFXPooAzXNKsqcXfe1rdb6X/I6lQdWatte9+ltWvvufNV1/wAfcv8A10P86s69/wAhaf6j+Qqtc/8AH3L/ANdD/OrOvf8AIWn+o/kK+uXxL0/yPhX8MvX/ADF1jpY/9ecf8zSXf/IHsP8Aek/nS6x0sf8Arzj/AJmku/8AkD2H+9J/OpjtH+u5ct5en+R1vw58UQ+F/DmsXBjMtzLJGsCdi2G5PtzXI395qGuaq1xcvJdXlw/AAyST0AHp7Uqf8gCX/r5X/wBBNdt8BreCbxPeSyxI7w226MsM7CWxkVy1FDDKpiErv/hjso+0xbpYVytH/h2dZ4C8HWfhPTW1zWR5l+se9sLuFuvoAOp9TW/ceJoUnjXMQiM4G/dnfEYywdfXkYroG+6eM8dPWvl7X57ibWbprjKOJmXYBtCAHoB2HtXh4Si8xqSlVep9Jjq6ymlCFFaP+tWfR+j6tDf4iICXQiEskQ58sMflBPrjtXl3x/unbVtNs8/IkBkx7s2P6V1vwXmnn8GK9wo3CdlV8cuoxgk9/T8K5X4/2brqGm3/AFR4miPsQc/1owNONLMOTtcjMas62We072f4nmlnc3FndR3VrM8M0TBkdTgqa7jw3rWteNdbj0TWWS+tJlO8FAhhwP8AWKQOG/xrd8G/D3S7vSLOfULVrhLu185rhLjb5bHooUe3f1rCtdS0XwJ4paG0tbm9uIJDFcXEkm0be4VRx+devVxNLEOUaUbzWz/4J4tHC1sKoTrStTk1da/l10Ov0jwjoOreG77Rbe11KwSK75knI3PIowHHYr7Vzuj6t4d8Eazd6PcWN1eGORWkuXCkiRfulV7Dnrmu71Dx94ctNIi1H7U0gnUtBEEId8cfhzXl9/p1t401e51TSb9YriTM1zbXXBiUYyykcMo/OuDC+0qc/wBYuoP13/r5HpY10qXJ9V5XUXpt6bfqY3jrXI/EXiSfU4oPJjYKiKepAGMn3rrPgPOw1XU7TG+OS2DlMdSDj/2aua8UeEb3Q9OtdS+0wXtjc42Tw5wCeRkH1rofgrpTag2tN501ujWywebE211LHPB7HivQxTovAtQfuqy/E8vBKusxi5r3nd/emdTFq2lx6i9rNZWtrY+RmbTja7rjzd2BwO2OfpXbfZLf7A1lHEscDRlNijAAI9K5V/BqRajd30N2bWT7KscN75jNMrgfM7knByK5DxH441K+1Sy0Pw7qTqoZIHvCoBnckDd7CvE+r/WpL2L23v0/r7z6L619Ti3iFvorbv8Ar7ji/FehXnh/V5rO6jYIGPlSEcSL2INU9I0671W/isrKFpZZGAGBwPc+gr0PxL4d+IvktHPeLq0A5wArH/vlhVTwzoHxCAP2L/iVxsfmZlSMn6gDJr3oY1exu5xv6/8AAPm55e/b8qpz5e1tfvvb5nrPh7Tl0nRLPTUO4QRBCR3Pc/nWa2oLcW939o1Oxi8uWVPIkRDwpIGcnPOK4C08Ya94V8XS6Z4hvjqNshVZSAPlyMhl49+ldJ/wgOg6xFPqEeoTzpqDmfzQEJ+Y5+U4yK8CeFVKXPWlpLVNK9z6WnjHXjyYeOsdGm7WNSTwb4X1C2juLjR7dHkjV2MZKYJGT0OKydf0rwP4Qhgu7vRt4kk2oeZDnGehOKpfGT7Zp3hjTbS31J1h3CJ0PEk20cEkemOnriqek/D/AFXXbeK+8UaxdhmUFId25lGOM54FbUYtU1Vq1motvTU568k6sqNGgnNJa2VtT0Pw/e2eo6Nb31hF5VtKuUXaFwM+gq9Xj/i/whrXhjSZ59J1e7m01htni3FSqnuQOCK7f4VzXlx4Otpry9F2SSEPdFHG0nua5q+EhGn7anO6bt5nZhcbUlV+r1Ycskr+XyOnPWkNKQc0lcJ6Y09aSlbrSUEsaaYetPNMPWqewhppBStSChEsDTD1p5ppBoEJRRRQAUhpaQ0AJRRRTAKQUtAqhIU0UtFQhn52SeI9TZgrancYznmQ5r6A/Zu1q9fwhev9tmLfbSpJc5xsWvChosjJiPTLMjOPnkf/ABr3X9nnTriDwjfK1lax5vScJIxH3F9TXLKm0r2/A9FVYt6P8T0pr+6yf9Jl5P8AeIFKNSvVHy3U2P8AfNNSCQH5rWFgOvzmpzBBj5bEEn/pv/8AWrL2fl+Br7R9xi6xqK8i7l/77NS/25qZzuvZfzrBtZ2bWdUEkAa0tIgzJv8AuHPXOMnoasRa94fmnS1ijiaYgHb557+vHH41bw7XT8DFYuL3lboaqa9qqnK3kp/GrMHibWVk3icO2MZKA8Vk6tqOjaVGJL61FvnpuuOv0AGaqWmpWl9JtsY4ZCIzKNrkjb9alUna9tPQv26vy82p1S+K9WwpMiHjPKChvF2q9miH0SvP7e/1G4sEeGSFZZ70xxtImcpwNoA6HPc1vtrnh+HUV0+a2RLgnHli4OSScYzjHWtZYdx0t+BnDFxkr81jpP8AhL9XAADRf98Uf8JdrO7ImQc9AorA1nU9A0cK17byQFzwstwP0AGat6ZPoup2nnRW1yFzgPDMGH4gis/Z6Xtp6GntVzcvNqa0XizVUTb5ygZzwoxTJvFGrySKzXOdrZAwMVznjCSzsrezXTEvkmmuVjbzNuGU9hx1q6dY0NtV/s2HRrmSdVJdI5CfLHqx7Cq9lpexPt/ecbmu3ijWPN3G6PPbFI3ijWCCPtTLnPQAVzt54o8O2N4LOa0hWbgFHmYkH8KvXGq2KW32ybR444dud/mkJj1pezt0/AFUUr2le3mXz4h1hmDNeSk+gOKDrOoFz/pc/wDvbjWLp3ibw7qEhjtrJJnHUJM2ar6TqlrN4m1Fbi1nNjHGBFErcoxPJJxk9DVqm9dLWI9rHSzvd20Z0CarqJChbyYA8E7iOaH1S/ZdrXcpwefnOKhE3h58K0WoR+uGB/pU8Y8J5G6fURnjBx/hU3Nde437dcGM7riTr/eqKS4kaP7xJ+tXXufCSHCx3b+5OKeNU8KRx7f7Nmc+pc0XQrMz0k3HcWAK+/WiRlZCvmgAjP41Zl1bw28bIukyDJyCH5FVzceG5Nv+j38fqVkB/pS9oh8jEjmjC7SffI9alSYt2JwOMVNFp+g3WPsmryW7Y+7cJx+dW4/Dl6kLS2N5b3xQ52QtkketUpMlxNjwUz/2tCeQADkH0bg12t0m1zXJeEILyO/RrmyniMasWLIemP8AHFddcP5kauDkEcH1rkxdrpnXhX0K1xzCHHVDkV558Xdq21uvaZ2GPX5ea9FTkFTyDXD/ABLtlmtbVWXJjkYqfwqsBO8uUjGx9254z4IuPInnsHf/AFMm3B9O1dtAwIzmsPwp4S1DVvFN3JZNEigbpNzYwe1ehR+ANQwA15EMegr2XUjHRnlxTMLcu3k0nmBHDKxBHIrqo/Ak6gbr8f8AfNWk8DKceZfE/RaydWNi1F3JtB1uyvLT7JfKjEjGD6e3vW/p9pb2aqtofkdwcelYcHgm1ikEn2uUsD2FdJZWS2y4Ekj46bq5Z2+ydCehc9frSr1pBSrUFIcTRuFIxpKLDHHpTaTmloICiiigAoooqhhTWpQaRqAQ2lXrRihetAMfTO9PpuOaBBSHrS0h61KAyPGf/Ipat/16Sf8AoNfLHavrbULWG+sZ7O4BMU8ZjfBwcEYNcN/wqPwp/evv+/3/ANavdyrMKWFhJVL6s+czvK6+NqQlStoupU1a+ew+A9vJGdrS2iQg/wC82D+leG1758WtOh074VHT7NW8i1eFV3HJ2hu5rwSvXydxlTnNdZM8LP1KFanTl0ijvbO1SHwlpV8NQLTTsIzEbfBhjBIZsgcj0Jx7Vbu9Qm0+Gz0Z4rx7lcLbxQAtFdwsfv8At9BVDSr4w6bZWu+5jie2UyNHKqkkZIAHXHcnn0qnef2lp3i6wuI7q7mKlMXEcxl3JnJVSPY4IpcnNJqXmx+0UIJx8k/1/r5Fj7RDJe39vcSS2kdkjDyHA3AkgHqecNgkd+Kq6+8Muj3DQ6pHI6OokUw7DPk5JXjHB681eCWY8care6vDNDb3RkktY54CPO3n5ev3eOc+wo+I0Gmw20SrbXMF6pKiJpEdVTOd2VJ5OemaqEl7SMe9iKkZeynK60uuvy/4Bw304NfRmiWui+JvCOk6rrVja3LraLukmH3MDDc/UV8516dqmheJtR+GWg/2V5ktqluzz20bYd8sSGx/EMdqMzpqfs1zcuu/yHktZ0/avk51bb5mxrvxC8O+GbV9L8K2cM7hjzHxAjdzn+L8Pzra8A+ObTVdC+065qOmWd2JWUoZljyvY4JzXz/IjxyNHIjI6nBVhgg1YtdN1C7j8y1sbmdM43RxFhn6ilUyjDuna+vfqaUs9xSq8yWn8q2Ppj/hJvDf/Qf0v/wLT/GuR+Itj4R8UWRlj17SIdSiX91N9qT5v9luen8q8b/sPWf+gTff9+G/wo/sPWf+gTff9+G/wrGjlVOjNThVs16G9fO6tem6dSjdP1KqPPY3oeGXy54H+WSN84YHqCOte7/DTx1b+IrdbG+ZIdVReR0EwH8S+/qK8S/sTWf+gTff9+G/wquPtum3yPia0uoWDLkFWU9jXdjMJSxkOW+q2Z5mAx1bAVOa3uvdf11Pq2s/XtJsdb02XT9QhEsLj8VPYg9jXL/DTx1B4jgWwvisOqxryOizAfxL7+ors7iaK3heaeRY40GWZjgAV8fUpVcPV5XpJH3lKvRxdHni7xf9anlXg7w34p8KeOhaWqST6RMcyzY/dsnYn0YV6we9efz+I7hYLvUrW61F2+1SRRq8Ki3KhsKo3YIbbg59TWj4R8Q2t1qE9q1/dOHRGRLxQHWXLB0yBjsMD8q7MXCtW/eSWqWtv1POwNShh/3MG7N3V3t6HgFz/wAfcv8A10P86s69/wAhaf6j+Qqtc/8AH3L/ANdD/OrOu/8AIWn+o/kK+vXxL0/yPhX8MvX/ADDWOll/15x/zNF3/wAgew/3pP50av8A8uX/AF6R/wBaLv8A5A9h/vSfzqY7R/ruXLeXp/kCf8gCX/r5X/0E13fwA/5GLUf+vQf+hVwif8gCX/r5X/0E13fwA/5GLUf+vQf+hVx5h/utT+ux3ZX/AL7S/ruez14f8aLC3XxlvjMcJlgVnAwMtzyea9N1bxnoumeI4NBuWn+1SlRuVMohb7oJzWvqos4bSa8urSOfyIy5zEGbAGcDNfN4OrUwdRVHHdaeZ9dj6NLH0pU4yXuvXyE0WCK20i0t4VVY0hUAKAB09qyviBoA8ReGp7NFH2hP3luf9sdvx6V59qvxdvHymlaVDbp0DTNuP5DArn7Txh4t1fXbOIarMHkmRVSMBV6+g6110crxUZe1bUWtdf8AgHBXznByh7BJyT00X+ZW0zxh4m0GyfR7e6MKRMy7JI8tEc8gZ6c1h2m271SEXs5CTTr50rHkAt8zE/iTXtvj/wAA2/iHN7ZtHbamANzEYSb/AHsd/evH9a8Na5o8rJqGmzxgfxqu5D7hhxXsYLFYeum4WjJ79/8Agng5hgsVh5KNS8oLbt/wD0H4kaBpdh4DtGd7ZLu1fy7UwtxIjNnGO/HOa4XwJ4g/4RrX11BoPPiZGilQHkqfT34rGkknkCpI0rheFViTj6Vo6N4c1vWJVjsNNuJM/wAZXag+rHitadCNKhKFaV0776bmVXEyrYiNTDws1a1tdjrfiD45i8T2Fvo2k2U6RvIrNvA3Mw+6oAr0j4deHz4d8MxWkmPtMp86fH949vwHFYPhDwhpfgy1bW9duoXukX75+5D7L6tUk/xR0tZWW20nU7iMNs8wIFycZxg+1eHiP30PYYSN4Ld92fRYW1Cp9YxskptWS7L5HN/F3xjNNcz+HdPYpBGdtzIDzIf7o9v515rBLJBMk0LlJI2DIw6gjoa9N/sHw3471yXUNP1Sewnn+eW1liAYnuy84Io8deDND8K+H4dShjmu5UvIlcTPw6ckrgeuK9PC4jD4eMaCT5n0t1PJxmFxOKlPEuScVs79PIs/BfxBrOpaneWV9cS3dusXmCSQ5KNkDGffJ/KtL4061quladYR6dNJbpO7+bKnB4Awue3U/lUfhj4heDoYxbx2LaOGPIEQKZ9yvP6Vb8Q/ELwcLdraXdqqnrGkOVz7lsV5s6dT64qnsXbt/Wh61OpS+oOl9YV+9/6Z4pe3dzfXLXV3M88z43O5yTXXfDHxhLoN8mn3TNJp08gBH/PJifvD+orW8GaB4f8AGl5rN39hksIUkj8iOF8eWCDn2OcVsWHwpsLbVYrl9Slmt43D+UyAFsdia9LFY3CuMqNZW02+XSx5GDy/GKccRQd03vfztrc5PxPDrMHjW0n15bj7C1//AKO0zZTZvHT04xXuTDJJGCPavP8A412OqXujWi2VitxBHLukZATIpPAwPTnn8Kx7Lxl4n8J2UNj4i0WSaMKFhlZtpIA4GRkH+debVpSxtCnKFuZXVrnr0a0MvxFWNS/K7Pmt/XyPStba3XR7xrsqIBA/mbumMV5R8HYNd/tWGeMXP9jZkDfN+7349PXpR4k1rxd4w0eRrHRpoNKT5nMfJkx7/wAX0Fd38M7XUbLwjbW+o28du6kmNF+9tPOW96Sg8JhZRk05SdrX2/4Ie0jjsbCUU1GKve1r6r8DpqZT6ZXkHvjW60lK3WkoJY00w9aeaYetU9hDTSYp1JSRLEpD0pTSHpVCG0UUUgCkNLSGgBKKKXtTASiiimyR1FFFSNHxBHbypIFVVGMk/liva/ghGq+FLoM2W+2NnA/2RXknkQOTi47f88a9k+B1si+HLvbKCDdk8x4/gWvlaGe1asuVpfcfa18ko0oc0W/vR2rbRtYKS3fimMW3/MMHqKuPGv8AeH/fNJ5MeOTkjviuxZjPscP1CB5zDqEK6H4i1AzIEnuBEJN3BwDx/wCPVZ1eC1s9I0LTVSGOSeWMjoGYnGfc9a7r7PbuCPlCk9NlSi3t2AYlCR0ytdP9sO/w/wBWOL+xE0/e6fm7s4LULyx03xhc3euDapQLayPGWUA9QPeo7G8tBc63qUKC3gW3BG5dnXuR2ziug1rw9q11qDXOm+IxaxuADDNB5ir/ALvIq9ofh+30m0k33BvLiY7rieQcu307D2rV5nTVO+8rJdf8v8zJZVUda20bt30/z/RHFaTLGg8NW+8bmMl0VHLY5Ocd6TT9RsI/EyLphW5+03O6azmiy8LZ++D1AGSfavRktIy25dnT8qd/Z8e/cAiuepAwT+NQ8511iWsjsklPt07K3f8Aq55rq89tH4ku5NX1W40tjxE4iB3r6DPb6V0Hga1t47ae8trq7njnIH7+Dy+Rnkeuc9a6xtPjZgX2OF5AYZxUy2wxy4/AmplnN4cvKXDJFGo583n/AFr+hxXi+T7Rrek6db3KQXLs7oSMkEDg47jIqPwjexW9lf6OsUVtrSrI0q5y8zEH58nk13K2cZIZmGex70fY4wc5+b171P8Aa65eXlKeTfvOfn/DpY8etZtNS3eC71y8trp3IltEgBZj9Dya2fEls1loWl273Fx/ZyOXlnaLDJnBGV7YyeteimxgaTzNiF/72OfzpTYo4Izx3GetavO02nymEchSi4834f8ABPOvDcOl6jr1vJa69fXzWxEpb7ONnBztLds1ueA7i1urzWr5AsiSXm0FWyABzj9a6dbBY0CxYQeigAU57XYvGFHtilLOIyuuUuGSuLT5ttfwt3G7oZJQ3loF7jHaozHasz/u0HPHy05YmLcOuPoKWW1mxww/Ksv7Rh2Oj+zpdwjhtSD5kMePdaSey0tlXFuoIHOCR3qNYpuOVx9DUnlyj7yqfoav69S6on6hVWzGnSdKd8BWQf71Rf8ACPwyZaJ2xznnpUu5w2Cn15qQSbOqOB7c1axdBmbwdZEUXhuQ7fJuASQTg1e02w1bTrhZIVOQeGU5BqO21FoXyrE89D6VqWeqwvsDs25S3B9M1tCdOXwsxlCpH4kdPpup3siiO5/dyoQDxgNWnh3t17nnmuZtdUUTbWYFcnPy9q2rXVEX5Cu5OMEehqK1LmjsVSqcrHbsP6VyvxHDGwt3UdXOfyrrbq3dQJMZXrmud8ZRi406OE9ydv1xXn0JujUVzsq0/aU9Dn/hpbeTrE84xh0w2DXo9ef+AAlrdTxMxLSgfhXfjkV60pc0mzzErIWnL0po5py8CoaJFHWn0wdacDQWLSjpSUUhoWikFBp3KuOopKWggKKKKOoBSZFBNNPWqGA60ppMUopNiCkXrS0g60IBxNGRSMc0lMBaQ9aWkPWpQMSuW1zxJpOm6/cWWp6zPaFYInjjjXPB3ZJwp9BXU1h6j4U0O/1KbUbq1c3MyhZHWVlyoGAOK6aDpqT9pe3kcuJjVlFeyte/W/6FMQx+LvAFzAtz9oS7E6wTMOSBI3lk9OwWvm65hltriS3nQpLE5R1PUMDgivomXxB4Q8F6PBb2sym1eZlSOBxIVbPzE88DIrkvij4Ts9euJda8N3Nvc3wjElzbROGMidnXHf8AnXuZZiPYVJRkmoSejZ83nGE+s04yg06kErpPf0Ob0yxtJvDdtNLIDL5aKIipyy8ksG6AD0rXsr+1uLbTreylkurh7lEjmwqLCuMlQpJ5JByfSvMGeaPMTNImOCpJGPbFNVmX7rEfQ1688Hz3vI8OGYclko+p6TqOoyXGpT3Gu2cH2hkmjtmtiHMJAGGxnBU5I7c81Q8aG11PwnY6kskay2mIBuYCSYd2K+gPGRnpXCh3ByHbP1p9vDPdTx29vHJNK52oijJJ9BTjg1Bxknawp491FKLjfm+8n0bT7jVtUt9OtVLSzuEGO2ep/CvqTT7WOxsLezh/1cESxr9AMV474RbS/h/q8EevW00mrXaLkoAVtUY9PcnvivYdRvbbT7Ca+u5RHbwoXdz2Arw84rSrTjGK93p5n0vD+HhQpzlJ+91XZeZh+L/Bei+JImNzAILrHy3MQw4+vqPrS+C9JsPCmkLpA1OKaQyGRi7KpJPoM1zVqnibx8ftT3c2h+H2J8tIeJpx6k+n6e1UdZ8H+G9O8V6Hov2Ka4TUfM86aS4bzAVAwRjisVTfJ7CpU21stbWXe6+5HRKrHn+s0qS105m7Xu7bJP72erBsjIORSMT6157eeFNe8MBtQ8IatcTxR5Z9Oum3q4/2ff8Azmum8G+IrbxLpK3cSGGZG8u4hbrE/cfSuKrh1GHtIS5o/l6o9CjinKfsqkeWX3p+j/pkEnjPRI/FA8OtPL9tLBM7PkDf3c+tU/iN4MtvFFiZItkOpxD9zKRw3+y3t/KvN7mfxA3xAOt/8I2TIt1gH7O20qDjd9cd6917ZrqxFP6lKnOk9bd769TiwtVZhCrTrLS+mltOnzPle4h1HQ9WMciy2d7bPn0ZSO4r2Lwb4ri8aaSdIvZls9Xi2yK20FZSpyGAPXpyK2PiL4MtfFFl5kW2DUoR+6lxw4/ut7e/avBbiHUdD1cxyCW0vbWTscFSO4r2ITpZnS7TX4f8A+fqQrZPWfWnL8f8meleM4ZLu3efWYtltJqDKzWdxjEqfIW2MpPzBR34roPC+k30hn0y7S0toWaO8naJ/Mkcf8s0zgBcBBkjOfxqH4ZeJtK8RF49QtLWPWwvztsH79cfeHv6iu6srGzsUdbO2igDnLBFxk15WKrzor2Mo2a/rT+vuPaweGhXf1iMrp/f8/6+9M+Wbr/j7l/66H+dWdd/5C0/1H8hVa5/4+5f+uh/nVnXf+QtP9R/IV9YviXp/kfEP4Zev+Yav/y5f9ekf9aLv/kD2H+9J/OjV/8Aly/69I/60Xn/ACB7H/ek/nUx2j/XcuW8vT/IE/5AEv8A18r/AOgmu7+AH/Ixaj/16D/0KuEj/wCQDL/18L/I13XwB/5GLUf+vQf+hVx5h/utT+ux3ZX/AL7S/ruM8ZzeJZ/HL6nD4dE32KXbA32VmDqp4JPevRfG3iy08NaQs86iW8mX91b55Y45J9AKk8c+K7PwvpZmkIlu5Bi3gzyx9T6AV8/6vqOo67qrXd5I9xczNgADp6Ko9PavNwuHeOUJTjaMfxPXxmKWWynGnPmnPX0/4JWvJnvLyW4aNVeVy5WNcAEnOAK6/wCDGn/bfGkc7AFLSJpTkd+g/nXb/DHwEmkIuraxGsl+6/u4iMiEH19W/lWz4evPB9r4mv8AS9HEMOoyEmcKpAcjqAenHoK3xeZRlCdKjFuy3W3mc+ByicKlOtXkld7Pfy+fkdQvWh8MCDyp6g9KxvGl9c6b4cubu0cJMpRVbGcZYAn9aZq1nJa6Pd3sOp6gLiG2eVWaUEEqpIyuMY4r5yNK6Tvu7f1959VOtaTilsr/AJ/5Gt9jtM5+ywZ9fLFSgBVCqAAOgHSsqXTGW1ab+1NR85Yy2/zh1x6Yx+lSeGLua/8AD1jeXDBppYgzkDGTRKPu817hGfvctrdThvGrTat4g1CQavDZW+gxq0cbqHEsxXcTtJ5xwO9YsWl3traaC6+JLUNe3f2gr5anyZHXJZjnn0rU8W2tjY+KdVtr7RXv31mJXsZEA3JIF2sAT05ANY0c2mXFpoIXwrIZYbnyLoqgAndVwU69e/Ne9Rv7KPLtbsu3+dz5nEWdaTl8V31l/Mu3lb5Dl0K6hu9Sgt/Edqsukn7VasEC+YWBYhTngZGMc9a9TsGtfEXh6zury1imiuYkmMci5UNj0PvmvKzeaPu1e9Xwo7RXrfZdOHljakgUj167j29K7XWdeh8C+DNPs5As+oLbrHFFngsByT7A1hjIVKvJFfFfTZdNdvM6sBUpUVOT+C2u766b+W3fQ1b7RfCthbtcXmnabbxL1eSNQK5O+8TfDW2kKLp0NzjvDaAj9cV5dr+uaprl2bnUrp5mz8q5wiewHQVm16FDKWlerNt+TPMxOeJytRppLzWp7Zovj7wPas0dnBJp6yEbj9mCg+mdpNdnpepafqkHn6fdw3Mfco2cfX0r5gq1pmoX2mXS3Wn3UtvKv8SNjP19amvklOavCTv56l4biGpBpVIpry0PqAV5zNren+LvFzeFtV0V/IgkkMcnmkMGUHkgdiK0fh94z/4SWxls7jZDqscRxjgScfeH49RWDoXhPxvZ+JoNUuLuEjzgbhhKCzpnkHjnivLoYdUJVFVfLJLTW2vdHs4nEvERpuinKDeul9Oz7HpGl2NrpmnxWNkhjgiGEXOcD61OaWkNeZdt3Z60YqKSWwlMHWn9qYOtMY1qTtSmm9qCWIaaetOprUxDaQ0tJQiWJSN0pTSP0qhDaKKKQBSGlpDQAlHeiimAppKKKokdRSUVCGj5uh0NcHa0e0DJ+XmvTPhPYrFot0gdCDckj5cfwrXnBuphNiSDZGe4fNeofC2ZZNDncjpcEDjH8Ir8swE5Ouj9Xx8V7FnUizXd95MfSl+yjHysn1xTzIjHgEU7coGQG21712eFY42w1CVfFWvvPcM9hp0Cny8ZAJ6kD14NT2vjTwzdXUVvHdMGkxhjAdik/wAJbpn+VcxHeY8PeLNUMcw+2Xfkx/umywHoMZ7mtPxDbx22g+FtFjhcGSaElVjJ54yTgcde9e5OhRlJKXktNNopt/efPxxOIjGTh5vW7+00lv2NK9lmXxx5C6gVtrazaae18gYbsDu/Hp7VFD448MySxw+bLuY4bMB2p/vHoKpT3X/E78Yak6zeXDbJbo3lNye4HHP4VBqtv9i+FGm2yQyCW8eNioiJYs53ZIAz0PepjQoy5VP+6tLLdXb26GlTE1487p9OZ6pvZpJLXqb1j4r8P3eqjTbWbfIW2q4jPls3ordD/Krev+I9F0ORU1B2MzDKwwxmR8euB0FZ/iSGOHxJ4T0yGJwkUhZQsZ2qqgdwMDpXLeIYoLDxdqM3iGXXbdZ23Ws2ngfOvYEkH8s8Y6VFHC0Kkou7ta9rq71t/wAEqvjMTSjJWTd0r2dldX8/Q9Asdc0S80iXVYZ4vs0X+sLHaUPoR1pnhzxJo3iF54tOBMkIDOssbRkL0B56iuVsbHSbDwjfahLpviC5t7/bHPDchTIEBz5o2gEeuT6fjTvB9xqGo+H9csrF7q4tEg8uwuJ4fLlbr8nvgfzqZYWjyzcW9GldteV/X/IcMbX5qcZJapt2T87en+ZtzeOPDMN/9jaR2Iba0qQs0QPu3SrnjGTSW8MvJeam+m28u0pdW0mH65+XrnI4/GvNdPi0drePS518WnUS22aygVRGDnkgFP5/nXT+K7IaDP4cvHtbq90jTlw4ZQ7o3OCwHGefpxW08HQhVjGDd9e2tu3q/kY0sfialKcpxVrLvpd219Fq+ugz4etptxreLXxXrN+kUbCKxv0CHnqScAt+NbN9428M6dc3Frcm486GQxskcJds9zx/D7mqNvdS+L/F+marp1jcW+nacrNLd3EJjMhxwgHfn8hmszwt4psdBk1Oa7067d727cxzwwF/NIP3M+39ac8PGq3JptpLS63u+tu2vcVPEzpRUItJNv3rO1rdr99N7He2OoaTfaP/AGtbTxmyCkmUtgLjrnPSsKz8YeF76/WzikmVmO1HkiZEc+zHrWBLoWuHwFqFwtjNE95f/avsManekP8Au+vfHXpxWfo9loGtXltYW7eMJ8EeZv2eXbn3ymAPfilDBYa0pOTaTe1tPX+tRzzDFXhGMUm11vrr07d/K5ta5rdvbeO7Sxja8SCJvKnhRCfMkP3ceo5GT7V0tpqWnXv9pLCJ9unsUmYrxkAk49elZ9gGm+LF2w8wpY6ese9gcZbHfGD3rmbXWH0Wz1zw/cabfvq19cSeWI4Syvu4BBHbFTKhTrRjGK1Sj17vV/I0jiatGcpTfuuT6PSy0Xzf9anSS6/oUOjw6tJNcRwzlhEgjJd9pwcKK19FvrDWNPW90+5aSBiQGKkEEdQQe4rjfE0Vnovh3RNO1S11K2u7WAyW9/aLu8mc8lD2PPUH0GK7PwXdajeeHLa41K2ME7g7gYthYZ4YjtnrXPiKFONH2kO7W/TWxvhsTVlWVOf8qb0e+l9fnp/wC6trkjDgn3FI9lI3VUb8MVcMg2nbgEdNw4pYnJ+Vo15/uvXn3fc9Ix7i0+Xa8ZPuOaoy2ig/u255/wA4NdQy5BAf8CKqXNuhXMke0+o5FaQqSi9yZRi+hiW95NavtkYOvTJ7VqWF8YnU+YTGRzg9BiorbSWuZGHmZizwcVpQ6HEkIjZyDuyCO1elQxrTUZHn18JFptHUeHr8XukOGcEAfLnrWB4ofbDAT0Ehz9MUllbHTb+GwWQum/cT65xUniPSL7UI1FpKsexiTu78dKvHYWdZfu3YxwteNN+8cxpc3k6w4U42nOPavRrR98Snn7orzzw7p15PrkkN1bmOaFcbsfK1ei28flxqvUgAV6EXNwjzdjiqW5ny7Eq9acKZT16UzMWlXrSUUrFDxRTQeKXNSAtFFFAAKWkozQgHUUm4UbhVIBG7UlKxzSUwFoooqACm0uaSqQBS0lLTAWkPWjNBqUDErF8baqNG8NXd8bSS6AXZ5adTu4z9K2qZcRmW3liDbS6Fc4zjIx0rWm0pJyV0ZVYylBqLszz34W+D9APhO11G6sbe8ubxTI7yDcFGSAo9MYrOlttM8EfFG3/s7TZJYdQgCiKMk+QzNgsP9mn22k+PfBWlpBpMsOrwyTN/o6wlvJyT8w9Ae49a0dP0bXPDuq6r4w1vUotQK2TFo412k452jP3QMV7UpvnnJ1OaMr2V3r29LHz0aaVOnCNJxlCzbstO787m34o8DeHfELNLeWflXJ/5eIDsc/XsfxFcRe/Bhd+bPXmC+ksGSPxB/pXQeETrni7Rk1qfxFdWMU8jhbe1jRdihsAbiCSfetd/CswYuninxAJSPvG4U/ptxWEMTXwrdP2trdLX/NfkdVTCYbGJVfY3vre6V/uf5nE2HwahDZvtckdc/dhhAyPqSf5V3fhjwnoPh1c6bZgTEYaeQ7pD+J6fhWJdS+LLPXbbw5HrVtP9rieaO7mg/exqvUEDgnng1pp4a1FlJm8Xa0ZexjZFUf8AAdtLEV61RJVauj9f0QYXDYejJujR1Xe2j+b/ACOE+Iem+Mr7xhNd2eipcwWzAWkpgVuByOvXn1rc+Ikl3qcXhnw3cExy6lMjXoHHCgbh+efyrT1qz8SaHo17qVt4mku/ssDzeVdWysGCjOMjBHSub1rXV1CfwZ4xMTRWxuWgnDfwHO0n6ZBrqpTlU5HFK0bpNX3tpuctanGl7RSck52bTttzJO1vW3oelGfT9PjjtWuLe2RECxxtIFwo4GAa4bxbqNhJ8TfCZjvbdwhlDFZAQpYADP1NdNr3hDw7rl6LzVNPW4nCBA/mMPlHToaxT8MfDcesWmoWaz2ot5Fk8lHyrspyOuSORXHhp4eD5pSd7Pp3Vu56OMp4qolGEY2unvro0+36nbOQqlmIAHJJ7V55atb6V8WEk0+VHstct2ZxGwKeavUjH0/U1393FFc20tvMu6OVSjjpkEYNea2elafZfE7SdF0aNlg0q2kmmy24qz5OCT9RU4PltNN9H6f1ew8wcuam0vtL1vf/ACvc9M596z73WdPtbS6uXnDJayLHMEGSjEgAEfiKk1mzkv8ATpbWG6ltJWwY5ozgowOQfceo71474k8cwxahd240+C9klSOO+YSssUskZ4dcc9qWDwjxD93W39f5hj8esIry0v8A1/l8j2ZLq3e8ks0mRriNA7xg8qp6E/lXM/EPwXaeKLPzY9sGpRL+6m7MP7re38q5fwTr58VX1zZQytpt5dS/aLyRXy0kSgAJGe3v7Zr1QDAA54HeipCpgqqs7SQqVSlmNFqSvF/196Pli4h1DRNWaKQS2l7aydjhlYdxXt/wz8cQ+IbQWN+6x6rGvI6CYf3h7+oq58Q/Btn4nsvNjCwalGv7mbGN3+y3qP5V4Hcw32j6m0Mqy2t5bPzg4ZSO4Ne6nRzWjZ6TX9fcfNSjXyWvdawf4/8ABIbn/j7l/wCuh/nVnXf+QtP9R/IVSLFn3McknJNXdd/5C0/1H8hXsfaXp/keDf3H6r9Q1f8A5cv+vSP+tJef8gex/wB6T+dLq/8Ay5f9ekf9aLz/AJBFj/vSfzqY7R/ruVLeXp/kJF/yAZf+vhf5Gt/4b+IIvDc2q37xGWT7IFiTsW3DGfbmsGP/AJAMv/Xwv8jUVp/x63n/AFzX/wBDFTUpxqwlCWzf+RpSqyo1Izjul/mS6tqOoa3qj3l5K9xczNgD+SqPT2r174ZeAo9HSPVtWjD6gRmOI8iAH/2b+VeQaFqk2j6rBqVskbzQklBIuVzj0rsP+Fr+Jf8AnlY/9+z/AI1x4+hiKkFSoWUev+R3ZZiMLSm62JbcunX5+p7hIxWNmAyQCcV4f4Uv7wfEZNROgiJrq4Ksdkm2PceWGeAaT/ha/iX/AJ5WP/fs/wCNH/C1/Ev/ADzsv+/Z/wAa4MNl+JoRnFxT5lbc9PF5phMRKElNrld9rnqvju0ur3wxc29nCZ5yUKoDgthgf6Vj61r2tvo17A/hHUFR7Z494kViMqRnA571wX/C1vEn/PKy/wC/Z/xo/wCFreJP+eVj/wB+z/jWdPK8TFJOKdnfd+X+RpVzjCzk5RnJXVtl59/U9EHiHXLi1Kp4PvwkkeFZpUB5HcVseE7eez8NWFtcxmOaOEK6HsfSvI/+FreJP+eVl/37P+NH/C1vEn/PKy/79n/GlUyrESjyxil82VTzrCxlzSnJvbZfoes+LLLR7zR5DrTLFbRfOJ921oj2ZT2NcFb+BDqim80PxiZ7Z5DJuK5IfGMnB6474Fcn4g+IGua3pUum3aWqwy43FEweDmsDRdY1LRrsXWm3UlvIOu08N7EdDXVhctxNKk7Ts+26OLGZrhK1ZNwvHvqn/wAE9z8N+DdN0COO7u7qa/ltEJjebhIR1JVegPvya8U8Xa1P4g1641GZjtZsRKf4EHQV3x+I66v4O1Wzu4Tb6j9lZQ8YykmflP0ODXlVb5bh6sZzqV/i2/4Y582xNGVOnTw3w7/PbX0Os8M2+mS6LK91Aj3A/wBT+6VgzbuQ5PIGPpVmfSrW3t7OafTbaWKVp1BBaMgZ+Qse+O3aqfhe1WfR7iS6tla0ikBeRDh8kHGeDwCB1rc13XZJr3SrO6axSytlZQ7ZcMAB1Hr2q6jn7VqPnf7iKUYOinJdFbTz6mda6fY2tz9suNMhniiiMf2eVtrb8cM6jp1HJ9qNQtNGXRDJFDGLjy5N37tQoG35Crdc5q/FcRQeK4Lq4t4ruG7gWaYXMYVo1LnO5c4zjge2KreIlY2WrXjaRbCR7mRJCyjdEGwVIA+5gD881ClJzV326lyhFQlZLr0/H+vM4/S76403UYL+1cpNC4dSPbtX0rpF9FqelW2oQY8u4iWQe2R0r5gr3f4NTvN4GhVyT5UroufTOf61jntFOnGp1Tsb8OV2qsqXRq/3HYkU09KcTxTTXzKPrxO1MHWn9qYKoBrdaSlI5pKCWhCMUxqex5pjUCEppp1NNNCYlI3SndKa3Q1RI2iiikAUhpaQ0AJR3oopgKabS0VSJFzRSd6KkaPna3S+5kaKIHHQGvSvhUsh0K5zGFIuTkZ/2RXlqRP5gRLxnJ6hXHFeofCmFl0a7Bndv9KPU/7Ir8py7+Oj9azD+CzsRG2f9SD6nNPVTnHk4+lMKlc/vT0pcNt/1hz9a+gPAJir/wBz8SeaYqS44jx689a4LVPFV3pfibVEaSW6VI0hs7JBkyTNjpx9a6Hw+uo6ZpM2o+JNWLzyDzJVZgIrcdkXHp3Peuqpg504qUutredzjpY2FWbhFbXv2VtPx6G6pl3DKkYHHNP+fBY7xz2rnNH8aaBqt99js9QzOThQ6Mgc/wCyT1q3rvifSdA2jVL/AMt35WNFLuR64FZ/Vqykocrv2sWsVRcHNTVl1ubWxz/e2+maXZjswH1rKsPEWm6hpsmpWV2s1vEhZ8AhlwM8g1lxfEDw3dXMdquolXf+9GwCn0Y9BTjha0m0oPTfQUsXQik3NWe2p04hIPG4+5p/lt3XP41zun+NNG1DVDpljqCyzA7QQp2sfQN0NQaTqWoSeKdZkm1kPp1mAptzFtETY5JY9Rwfzp/VqivzK1lfW/ewvrVN25Xe7to12udS8ftj8aYm7fwQR6ZrlV+IvhtpZo01FmaIE8Rth8ddpxg10lncNd28V3EpVJUDrkYOCOKipQqUlecWvUuliKVV2pyT9GTXKGaCSIOYyyFQ4OSvvg1neFdGi0DR105LqW7xI0jTOoVmLHPIHFaXmTHA25H0p4kcdUI/CoU5KLj0ZbhFyUmtV+o8NHtxyPxqJ5WAILMc+9PaTB+4fc7aaZkYDAPp92kUJG2Rk7sfWnJu2t8zADsKZ50fQDP1Wpo2iwSQo/GkgYj5/wCehGRzxUbOCxQyLn6dacZYyemBmk8yFicLlqYhTGHUNtGD6NT9m1QrocfTNOHlBeGIo+RiFWQDH4U7BcjZY/uqdvPHaopwysFVgfTI5qzIrBTkgj6g02yt1knaTZtCdD6miwXNK0gWKIKqgf1pzRhevJHWprfmDkcgU2RgCRXRayRzXu2ZuqP5erW7jqQprqLhQsCbT1YmuT1kkz20noP5GuqmbdaQsO4/pXvR1jFnizVmyEYHPf6Uu78KbRVmRIKevSmCnKeKAHUUUUFBQOtFFJgOBpaatOpWAKQ0tIaEgEoopcVQCUtGKTvRcB1IaWkNSgEoooqgCilooASig9KBQIKM0UlAIDWJ48/5ErWf+vOT/wBBrbrC+ILbPA+stjP+iOPzGK1w/wDFj6owxX8Gfo/yMj4Kf8k8sf8Afk/9CNdk1cj8GgB8PNOx6v8A+hGuuatcb/vFT1f5mOXf7pT/AMK/I5bUf+SmaV/2DJ//AENa6YVzOof8lM0r/sGT/wDoa101TW+GHp+rLw/xVP8AF+iMbxz/AMiXrf8A14Tf+gGuU8BaNba/8HrbS7rhZfN2vjlGErEMPoa6b4hyNH4G1ll6mzkX8CMH+dYfw3uZ7b4d6Gtr9nDzSyJmYkKOZG7d/lrsouSwl478y/BM4q6hLG8s1dcj/FoqeH/Fl14ZkTw/40SSAxjbbX+0tHKg6ZP9fzrfu/E7HWdPj002F1pMoY3d39pUeT6cZq+sf9pedY6vb6ddRhVYKg3rzkchuh4rmvEHhb4faPAl1qWmRxCWVY0VXb5mJ6AA01KhUn70XzPtqvVK6sJxxNKn7k1yrq9GrdG7NP8ABk/iLx9p1s/2DQQdY1ST5YooAWVT6sasfD7w7caRbXOo6q4l1jUH8y5fOdo7IPpW3o2i6To8RTS9Pgtg3UonJ+p61frnqV4KDp0lZPdvd/5I6aeHqSqKrXd2tktl/m/MRl3KVzjIIzXy14g0y70jWLmxvYmjljkPUcMM8EeoNfU1eQfHOzjn16xkYzZ+zEfIqkfe92Fd+S1/Z1nDo/0PM4iwvtcOqi3i/wAzI+B+mXlx4tXUkjYWtrG++QjgsRgKPevc5GWONpHOFUEk+gFcd8HLdbfwVGib+Z5GO8AHr7E12EqLLE8b8q6lT9DXPmdf22Jd9lodOT4f2GEjbd6/eeP+BNalk+JVy03iA3FtcM6xIWYiUk/KAP4cV1vxS8NaZq+iTahcSxWd1axlkuW4BA/hb19qdF4L8I+HpRrZSS3+yHzfMeYkL+HevLPiH40uvE92YYd0Gmxt+6izy/8AtN7+3au+lB4rExqYe6UUrs8yvNYLCSpYpKTk20rt/ntY5IdRV7Xf+QtP9R/IVRHUfWr2u/8AIWn+o/kK+jfxL+ux8mvgfqv1DV/+XL/r0j/rRd/8gix/3pP50av/AMuX/XpH/Wi7/wCQRY/70n86iO0f67mkt5en+QJ/yAZf+vhf/QTUVp/x63n/AFzX/wBDFSp/yAZf+vhf/QTUNn/x6Xn/AFzX/wBCFNdfX/InqvT/ADNPwJpFtrnii00y7aRYZd24xnDcKT/Suz13wr4F0m//ALPL65e3uNzQWgEjKPU8ACuc+EP/ACP+n/8AA/8A0A16V4LurHTfEuv2WpSJb6nLdmVXlYDzIj93aT2FeTmFepTrPlbsknZep7eWYelUoLmiruTV300uYXhvwT4G1+OX7Dd6qssJxNBMwSSP6gitf/hU/hn/AJ76j/39H+FUr/xVoNj8VEvVuQLY2Zt7meMZRpM5GcdcDHNdZr3jDQNIsFu5r6OYSLuijhYMzj2H+NedWq41SjyOVpLT/I9XD0cvcZe0Ubxdn/mc/wD8Kn8Nf899Q/7+j/CsPx18PdE0Twvd6nZzXhmh27RI4KnJA9Kpah4q8W+Nbw2Ph+2ltLbPIibBx6u/b8K3/Gk6af8ADGTQ9S1aC51aONFkUSZZjvz9eB/Kt4vF0qlNVKl22rrfTzOaawNalUdOlZJO0tk35HmXgrTLfWfFNhpd00iwXDlXKHDYCk8flXq//Cp/DX/PfUP+/o/wrzD4cXNvaeONLubqZIYUlYu7nAUbGHNfQ9pdW17brcWk8c8LdHRsg1pnGIr0aq9nJpW/VmeRYXD16MvaRTd/wsjy/wAY/DXStN8O3V9pf2+e6iAZULBsjPPAHpXNeEPh7rOtsk91G1hZE8ySrhmH+yvWve8V574v8ReJLHx7Z6fp7W/2FgmUYr82fvbiTkYrmwmYYqpF04tX3uzrx2V4OlKNWSfLorLuXdT8HaVpXgXVbPTLUNO9qxaZxmRyvzdfw6CvBq+rCUxtYrhuACetfO3xC8Oy+HfEEsG3/RZiZLZuxXPT6iurJcU5uUJvV6nHxBglCMKlNWitNPwH+F57pIY1+0XaW+8rtjBK/NwSR0I9ufwqe2s7/S9Wg1WSxS8gjOYo5VYo2Rw35/yqHw7rFhZaTLbXCq0rjarMrExfNncuO5p03iSzVofsti0OHYzkSEibk7SQfqeAcc16E41HOVo6M8uEqSpxcpao0JdN1DXfEpj0+xgtJ3gLTMzSBSODu3Pk55A47Vn6htXSLlJ5JWklHmidZ/3cyr8oGM/MwOc+xrW07xtZrdteXq3KTq3lxi0AjQw4IAK88jisjWfEYls7iz06dorGZiq2xjGETqO3UnkkGs6ca3MouOit/VzWrLD8jkpXbv8A8DT7zl697+ENo9r4GtWfgzu8oHsTgfyrxbw3o91rmsQabaqd0jfO3ZF7sfwr6SsbaKzsobSBcRQxrGg9gMVy57XShGkt9zt4cw8nUlWeyVh9IelKRSGvmkfXCdqZT+1MqhBTTTqaaAGkc0xqexyaY1BAlNp1NpoT2ENIelKaQ9KokbRRSUgFpDS0hoASiiimAUUUVRIUUUVLGj5tQwmX91E4bjJIGD+leqfCw7tAuGOTi5I7f3RXmbXxVwv2OIZ+b/WDpXpvwobfodx+5A/0k9Gz/CK/KcvX75H61mH8FnWbuRwcfSgHDcjirCxg9UalZUHSMmvoD5+55Etncaje614k0xpGurK+BhCg/Mqj5gB37fka1fF2pN4i8HWWoWMU8kHm7rtIVJaPA54x2Pt6GvR3jUtnyzRsi67Tn8a9F5i3OMuXWO3pa1v18jy1lseWceb4739W73/G3mjyTQoNC1rVbWGz1TxReiJg+91Ro4SDnBO3gcUviaS2tPGWoXOu3+r2CSkG2nsgBuXH3ckH8h6V6uY1/hyv0FKET+8wz14q1mclPmtpa2+vfe36EPKYOny3V73200Vtr+fc80tLex0/wZrGtwy6xtuojF/p6KC2Tw67VBOc9TTvEMFrZ/D3QtPEYVruaInCcsWGSenXmvTVjXGTIc/WmMiMDtZuKhZhPmUrdb7+Vl9xp/ZsORxT+y1t3d2/mcT4hW3j8b+GtOiQIIkZgqr0UD6e1YkEN3qXg/xJdWKSyvc6iWKop3MityAOp616gIgRjeQPSlEIz/rD+JqaePlBRSW1vwbZVTL41JSbejv+MeU8o8Q+KtF1DwdDpNhp8y+S0aHMJCwEdsgdTz+tepWX7u0hhUEeXGq4x6D6VKI1U8SEfQ04Qj7wlPT0rKviFUgoRjZJt733t/ka4fCypTc5Su2ktrbX/wAxuZC4G4j8alEjdNpP40z7OerSHJqTyXXpKfyrlOsRZWDH5Tg9uacHXIxnj9KaIZOT5v6ULbyA7/NHvx1osLQUkMRhT/n8aCxXIAJP4UeXLv4kBHvUgWYnI2dKaAgNw2cGNgPpT0aJjkx/iVNEn2jcWKoe2MVIjlQN1sM+oNAhyrGGOxV/lStbxyOG28+oNOjniBIe3dfpzQs1s2AGZB7rVE3ZHLCwUxhuTxmtSC2NtapH1K8n8aq28avcx/vNyk8+1bt5HtT5R2wK2p07psxqTs0inGNof36VXlHGPTvVlSAoz+NV7ltpqpbEx3MzVM/ZIm9HIzXQQzBrG3yeoGPyrD1BfMsGAGdsgI/KrCXGLCxPY5Ga9qg70os8rEK1SSNeikT5lBp22tjnHClpKUUCH7qAc0zNKDg0FD6KQUtACiikFLmgAooooAKcabmgnikwF3U09aKKQC0UZoqgCiiigBRSnpSZxQW4qeoCE0gooqiQooooGgrH8a2dxqHhLU7K0j8y4mt2SNM43E9q2KKqE3CSkuhFWCqRcH10PE9Mt/ixo+kQ6Vp+ntDbxZ27REW5OepNOV/jIrhvLvDjsfKI/nXtLdK5y61O4WO8lGs6bAYWcLDJGC3y9ATvB5+letHMXUbfso/czw55VGkkvbTt6roeSXPjDxqviKGS4sU/tS3je0XNuf4mBPA4zkfSr82qfFxpWJt71TnotsmB9K9ltSs1vFM0ab3RWJ29yKwvHPiq38N6QLpI/tVxKxjgiQ5DMOucdhWkMcqklCnQjfb+uxE8ulShKpUxErb9v+HZ5vqGpfFDUNJuNNvtHlmhuIzG5+yhWwfQjFdNpHg691b4eaLpV7cy6ZJayvLLE0W4sdzYB+YY4Pr3rz7U/H3ja8laT7dPaR9QkEOwKPrjJ/E03TfHvja1lWUahcXSdds0QdWH5Z/I16NTCYlwXs1GLTvp3tbtY8qljsJGo3Uc5pq2va9+9z1vwl4RbwzfXt5HqLXMdxGB9nWEoARyCCWY+o/GvFvHviDVNe1+WS/V7cW7FIrfp5QB/n6mvbvAviyDxLpTzSxi0u4CFuImOACehGexrI+I/gGHxBPFqVhshvQyicZwsyZ5+jAd64MFifYYqX1pe9tft/w/c9LMMH9Zwcfqb93e3f8A4bseJDVdUA/5Cd9/4EP/AI16l8B729nh1pp57i6aNUZFkkLc4PAz61tD4T+Fcc/2hn/ruP8A4mtGx8EWGkaHqtjodxcW09/CY/Olk3bDg4Ixj1roxmY4avSdOKs3bp5nJgMpxmGrqrN3Sv18ip8M/FeseJLnUY9T0+O2S3I2MiMuCSfkOTyRiuo1DSdL1CRZL7T7W6dRhWljDED05ri/AngLVvDevLqE2upcQbWEkKK43kjqcnFeg15OMdONa9B6eVz3cvVWWH5cSve87Mgs7W0sLfybS3htoQSdkahVB7mkvr60srKS9up0jt413NITxiuT+M+ptp/gmWOOQpJdyrCCDg46t+grwyXVNSl0xNNkvZ3s43LpCXJUGurBZZLFQ9o5W1OHMM5jgqnsVG+h0PxD8Z3Xia9MMJaHTIm/dRd3/wBpvf27Ve+GngWXXpF1LUlaLTEPA6NMR2Ht70fDHwNJr0q6lqStHpkbcDoZiOw9vU17lBDFbwJDDGscSLtRFGAoHYV247HQwsPq+H3/AC/4J52XZdUxtT61itU9l3/4B8rTgLcyKowA5AH41a13/kLT/UfyFVrn/j7l/wCuh/nVnXf+QtP9R/IV732l6f5HzX2X6/5hq/8Ay5f9ekf9aS8/5A9j9ZP5il1f/ly/69I/60l5/wAgex+sn8xUx2j/AF3KlvL0/wAgj/5AM3/Xwv8A6Cais/8Aj0vP+ua/+hCpY/8AkAzf9fC/+gmorP8A49Lz/rmv/oQprr6/5C6r0/zOj+EX/I/6f/wP/wBANekeLLyHW9Xl0nT/AAvBrk9ljz5pn8tIj/dDdSfavN/hF/yP+n/8D/8AQDXouk6rB4P1jVbHXI5IILq6a5t7wRlkkDfwkjuK8TMU/rPNFXkoqy+flqfQZVJfVOWTtFyd3p2XfTXuY2qa7p8OmHwzL4H26luISzUbk5H3ww5NcrrPhnV9G0m1uNS0ZWjVmf8AdZO0E/dkYHP0A9etek6FcN4i8fN4gtLeRNNtLM20UzoVMzE5OAewpvgzxdqOveKNR0i90yOK3gDYO05XBxhs8HNZQxE6N+SOyvLV9Tonhaddr2k924xslay6vTX8uxH8PfGnh27s4tNjt4dInUYEWQEc+zdz9ea434z+H5NP1z+2YstbXx+Y9dsmOR9D1Fdj4s+GWlapI11pkn9m3LHJAGYmP+72/CtebwxHJ4BXw7qV4J3SHaty5xhwSVPPp0+lZU8TQo1lWpN66NP87m1bB4nEUJYetFe7rGS/Kx89RRvNKkUal3dgqqOpJ6Cvofwrpkvhbwha2SoLi53AspbaN7nkZ9BXCfDLwe9j4iOoa3Jaxi1P7hPtCNvf+9wegr0bxjpd9rWhmy06+SzkeRW84gn5Qc8Y79Oa2zXFwq1I0U/d6swybBToUp12ve2S6/0y1b3t5/aKWd5ZxwmSJpFZJd/3SAQeB61xPiD4Xxavrd3qba5JEbiUybPswbb7Z3c1q+GPCuraT4gXUJtY+02/kNE0Ts7nJwcgt05ArR+ID6zF4WuX0HzPtgK4MYy4XPzY98V59OcqNZRw80r6X6fjc9SrTjXoOWJpt8t3brt5WMv4h2Oq/wBgaTZaK7tfwzoInBCklUPPP0qDRIH8c+DZrLxJD5d9bTNC0gTDI4xhsevPI71y/wALf+EqvPFED6g2oSWMBZ5DcE7Q20gde/NdF448b2Xha9uLLS7ZLjUJnEs5ZjsRsY5x3wBxXVKjUhJYenZyWqa6anFCvSqReKq3jB+64vrppbzPNvFngvWvD0zGaA3Frn5biIEqR7+hrmq9I0z4s6oLjbqljaz2zH5hEpVgPbJINegQ6J4T8RWUOpR6XaTxzLuV1TaT9cd69KWYVsKl9Zh80eTDLMPjJN4Sp8mfO9bfhvwtrWvyhbCzbys/NPJ8sa/j3/CvdLPwf4ZtHDw6Na7h0Lru/nW1HHHFGI40VEHRVGAK5q2eq1qUdfM7MPw273rT08v8zA8E+FbLwxp/lRETXUgzPORgsfQegroKU0lfP1KkqknObu2fT0qUKMFCCskNJ4prdKcRimnpUotjR0ptP7UyqEFNPenU096AG0xqeaa1BA2mmnHpTTTQnsNFB6UtIelUSNpDS0hpIAzQaSlNACUUUmeaYC0UUVRIUUHpRSYXPmyRrpwZPItiR0GwCvTPg9LL/YNyzJCn+knhR/siuCm09THgTSJnPau8+E+mLFodwv2hmzdE8j/ZFflWXfxkfrWYv9wzvo7k5wUU0rXEiv8A6oEVVjs8HcJTkCpxbnA/eV77PAOA1XxPfWPi/VEtluLyd0WCyslYlfNbHzY6ADHJrbs55fCXh+XUNburvUryZ1ac78hWP8Eak4CiuTGhahqcut67a29zFfW96GtfMjaNpFUc7QcZz29cVseJJdQ8QeB7a8t9PuhLHKrXNs0TJINvXCsASPpXt1YUpOnBWtopfcvw/Xc+fpSrR9rNp395x7bv8dvlt1Op1DxBBZ3OnWslrKZb9gsYXHynjrz71m6n480nT7+4sJrW+mngOGSCHzCR3PB4A7k4rGsJ77xT4r07UIdLvbKxsAxd7uMxkvjgKDyecc+1HhuG7B8Ua01pdRyPK6xh4GDuqg42rjJGT261zrD0YL31dpbX6t/5HU8RWqSXs3ZN726KN2+nU6Sbxhosegx6yJJTA5KqgU7yw6rj1rJ1rxpZXXhC7ubG31GGYsYPmgKPDJjILeg96wlg+y/DzTrfVPD+pXUEzvM5giYTWzEna23GQfqMetF5J4guPhrLDeWeoSyT3KxW4aBjM0fGGdQMjoeTW1PC0IzT/v23W1/6uc08XiJQt1cL6J72/q2/UtWmqTalaeGLVNQ1eyneUiRmjGbkLyxbJzg84POa6DV/Heg6ffSWvl3128R/fta25kWH/ePQVnG1upfHumQiG4WOx05gJTE3lhiu0AN0zz0zWV4d1m+8K2t3odx4c1K4vppmZXigLRzFuAS3TH+eKHTpVbSSvpe10t2+vkrDjUq0fdbtrbms3tFdPNt/cbHjnxHbyeDGvNIupFaZ1EUseVYc889Qanguba88RWVit/qkMmm2oMsaMoimJUAF+5IJzXLXOj6pa+H9D0m6s5TLc6l50scUZdIUyOGYcDj8K0b/AFG68O+MNUvLjRr+6W9RVtntoTIpwOhwOKbo0+Rwpu79622uqX5XBVqvOp1VZe6nvp8T/O35Gv4c12wsPDd7cyXWqX62szeZNdbTI5zjC44wOMdKda/ETw5NKqyG9t4WXcLia3IiOOoDd8e1c7e6dqNj8NHtZrOf7ZfXIJiijLsgZsjcFzjpz6Vr+J7PzNR8K6PHYyvawyguUhLRoFAxuIGB071HscNKT5tbuWt+iW/zZXtsVGC5dLKLs11btb5Lc2NB8X6TrOotYW4u7ebaWQXNuY/MX1XPb8qqXnj/AEe1nntGtNRuJoJCkiW1t5hAHV+DwvucUwrLN8URNJaTCG20/iQwsI8nsGxgnnpmue8KeJG0dNQmbw/f3v267kaKe2gMgdgcbWI6Af1NKGGpSTlGN9Fpfq79fRDnia0GoylbVq/L0SXT1Z1HiTXrG98DT6npupz26uVRJoE/exuWHG0kfz6VLdeJ9P8ADem2Fle3V9qWoNCuY4IjJM5xyxUdK4670nVIPDEMF1p00c+p6usxgijL+TH/ALW3hetad3cTeGPHV9qt1od9qFpdoqW01pEZDHwMrgdOR/Kr9hRtyRd92lda7K1/v9bEPEV9JyVtIpuz0vza2+70vqdLoHi3T9c1N7KxF0GSLzZGlTZ5eOqsDyCPpVSf4gaDBfSW6/b54Yztku4rUtBG3oz9qw/DyXur6t4pun0u506a6tvKhE0TJglSB8xGCeBnFU9P1270zwjceG/+EW1b7akMiykW7GIg5yxIHzHnoM5pfVKPM0tfh05l1Wrv1tsP65X5U27J82vK+jslbpfc7m38W6YfDg8QXDPa2e4qDKMMxBxwBnuDXK+JvG0OrWENrpY1PT7uS7jx58TQs8eeSh7jp+dVdR029XwP4auoLOe7Wwfz7iyKHeQTn7nXIPbGeadrWuXnifWNBWHQdUt7aO6DedcWjLzxnPHyr7nGa0o0KEJ861Sb6rS22nW5lWxGInT5JaNxXR6t769LHrvhuFTfMvy/6rpW9KN9uMjof5Vzfh6Rv7YiBwAQc7a6sr87LjqM1x4b3qZ6OI92oYkoKyY7KSD71WuhmP3q/dR4LEVUm4jK+pOKymrXLgylJkWU6j720EexrNup2XTrPLdJWAxWlH0dT/EhGK5/UpCmnwR9SJj+HFetgXzUUedjNKjOz02QSWSSZzxzVrNYXhO48y3ELHk9K2+9dHWxyMfRSA5paYgpaSlFADgeKdTKeOlA0FFFFAxSaQUUUABooopMAooooAB1paQUtMQtJS0hNAIQ0UUUhhRRRTEFFFFABRRSHpQAhOa8/wBR+GOm31ze3E+oztJeSGR3aCNmU56KxGRXfikxW1HEVKLbpuxz18LSxCSqxvYrWNqbXTobPznl8qIR+Y/3mwMZNee6VpMHg7UdBtNU1S2lU3F3IZX+VRujXAOTXpVeJ+JvDFx4q+JmvW0V7DbfZ1V/3p6/KOAP513Zd77mpytG13+X6nn5p+7jTlThzSvZa/P/ANtPRvEWueHZNA1COPVNNZ2tpAqrKhJJU4xUfhbW/D0fhjTI5dT01JFtY1ZWlUEHaMg14d4f0i1u2uUueWimWMFG4P3s/wAqb4h0q0s4bdrcENJJtJY8fdU/zJr1P7Lpfwud73/A8b+2q/8AH9mrWtv5npWt6TB4w8Sa5ZaXqdtEphtWEqfMpK7sjg16WWjtrXdNIiRxINzscAADqTXjGh+FJ/C/j7wz5l9Dci8YviLjbx09xz1pPjN4ufUNQbQLGQiztmxOyn/Wyen0H8656mEeIqQpU5Xha97bdH+R00scsLRqVqsLTva19+q/M2fF/wAWIoJXtfD0Czlcg3Mo+XP+yO/1NcBfeN/Fd5KZJNdvI89oZPLA/BcVzyY3rnpkV2Pjyw0tft19AYopvtaJAscqssyFMsQB0wcD8a9inhMNhnGChe/XfseFVxuLxcZVHOyXRad/8upl2vjLxVbSiRNev3IPSWYuPybIruPC3xal81LfxDbKUJwbmEYK+5Xv+FeU1r+GLG1vpbk3EclwYYt8dtHJsaY5xgH2zn8KvE4PDzg3OP3bmODx+Lp1Eqc389V/X4nZ/HPWIdQuNIgs51mtfJadXQ5DFjgfiMfrXHaR4W8QaqR9i0q5dT/Gy7V/M1u/D3xBHoHij7Beqp06SYx/vdrmBicBgf54r3oHKjBBHbHSvMrYueXQjRhG66M9jD4CGbVJYipOz6pdPn/wDkfhdoGseHtGmtNWuEcPIHhiRtwiGORn3NdcehrzjVPEGvRfFOPT4b+2XSg6KUMsYG3b82ec7t2ePpXo57142MjPnVSdryV9D6DATpcjpU07QdtT5Uuf+PuX/rof51Z13/kLT/UfyFVrn/j7l/66H+dWNe/5C0/1H8hX2y+Jen+R+dv4Zev+Yur/APLl/wBekf8AWkvP+QPY/WT+YpdX/wCXL/r0j/rSXn/IHsfrJ/MVMdo/13KlvL0/yCP/AJAM3/Xwv/oJqKz/AOPS8/65r/6EKlj/AOQDN/18L/6Cais/+PS8/wCua/8AoQprr6/5C6r0/wAzo/hF/wAj/p//AAP/ANANfQMioy4kRXHowzXz98Iv+R/0/wD4H/6Aa9guNb1S+1C4tNA0+GeO1bZNc3EhSMv3RcDJI7mvnM6pyniFbt+rPq8gqxhhXzdZPz6I2dRhkm0+e3tnEMjxMsbDjaSODxXn3g/wJ4g0bxHbaldaxHLCjEzIrtlwVI5z15x1rsdA1l9QuLmxvLNrLULTHnQltwKnoynuprmPjL4mfStLTSbOTbdXikuwPKR9P15H51x4T26m8PD7W/XT/hjvxv1ZwWKnf3Numt9repV8d/EuLT5pNO0EJPcISslwwyiH/Z9T+leV6vqmsahKJtSvLuYyDcvmOcEew6Y+lZ1eg6P9g1/QtOZ7H+0rzSoWgk08TeW8qZyrp647ivo4UKWBgnGN+76nytTE1sxm1KVuy6f1b1Z58ODkcH1rZ0TX9f0fFzp99dRxKwBBJaMn0IPFb9tNoFze/YoPh/eyXOcGIXL7h9RjiovGZstI0OPw/atH9olujd3MUb71t+MLHu7kc5rWVdVGqcob97bfJsxjh3Si6sam3a617apHovw/8f2niFlsL5UtdRx8oz8s3+77+1dTrV21lZCZZYof3iKZJPuqCcEmvmGKSSGVJYmKOhDKwOCCO9e36BNF8RPAos766lhnikVLox4yxXkHnsf6V4mYZdChNVI6Qvr5H0GWZrUxMJUZazS06XOnsdSWbVVtYtSs71DEznySpKkEdcE+tfOviKaSfX9QmlYs7XMhJP8AvGvaNG0Dw94a1h9VXXIY3jiaOSLfHGpHuBjnivENRmW41C5nTO2SVnX6Ek11ZRCCqTcNVZa2t3OPPKk5UoKpo7vS9+x1HgHX9A0ew1GHWNMF3LOv7pvLDZGPu89PrXQ/BZb2+nulGpzwWFo4kW0jbAZmJ699vH415dXrvwS0S1fTW1omdLpZmjBSQhWTA4YdCM1vmUIUqM59ZW8znyipUrYinTtpG/l9/c9PpCaWm18ifchRRRQAjdKYae3SmGmiRKZT6ZVAFNPenU09DQAwnFJnNB5FGMU0QIelMNPPSmGqH0EpD0paQ9KDMbSGlpDSQmJRRRTBBTR96nHpTc85oGxScUoppOaAeKokXdRSYooE0fOaMZf+XtyQOcS16Z8J1ddDnAkdj9pPJx/dFeUx2VrIr+WIBzk5TFeofCOOGPQ51DIP9JP3c/3RX5Tl9vbI/Wcf/BZ3G2Vgf3jjjtigCYdXcDPXikWPk/Mv50PBleAp99xr30eCPMzoBvc9fSlkeYP9/Ax1xXJ6LNdXPjjV7drhzbW0KBYi52KxPUfkaht7mT/hKNZu5NUuZLKxhG61KgKrY6qc89D6da6nhZJtX6J/fbT8TlWLi0nb7TX3X1/A7JZJMEs4IHtSicZx1/CuMtvHOhXFzFCHulEmF8xoiI1PTBbpn6ZxV7xB4g0vQ3SO8klknk5WGBTJIR64FS8JWUlFxd2NYyhKLkpqyOrEnyZ3cfSlVxjsa43TvFVhfi4Wx+1S+RAZ5Pl27QOq4PO72qy/iKxh8Opr0kswtWOFUHLls42getJ4WqnyuLv/AJjWLoyV1JW1f3b/AHHU8f3AajljDDouK5Ce9upvGVnnUr2zhhszc3NowXaVx/EexGeR7VNpvjPR768ktrRtQaSNHkG6A7ZVUZYqcc03hanLzJX0v6ExxdPm5W7a2Xnt/mdGsQI4UfmaRldGDKgz6c15ra+KZbpPELC91SHeA9vL5W4Wyg8DnjcS3T0rYhudSXX/AA9Yz6pcyoLJri5diFEnBILD8O9bzy6pBtSf9JX/AOAYQzOnNJxX9OXKv8/Q7ORQ45QZ/GlhiUcqGH0Y1j6T4kttU+0zWq3H2C2yHvHCrExHUL3P1rKHxA0HzZFWa+ZFzsl+zERyH0VuhP5VhHC1pNpRd0dEsZQilKU1ZnZzKz28kGZEDqV3K3IyOoz3ql4Z0eHQNGj022mnnjRmYyTOC7Fjkk4AHf0qSxunvbCC7i80JMgZQwAOD0zUoWYHdufnrxWLlKKcDZKMmp/d8yxuwvKtwMU+OVf7rj6CqnmyqTwT/wAAp5nYN/EP+A1BRZdlJPL/AJVGsoJ27mH1Wno6su47ce4IqGWfLYXaB9aBkzeXj76E46imHf14ZT3DUqOrKRxnHqKeVjZA23gHnjNMRP4dI/tmMOh74rs5sqVPTsfxrmPCtspvpZlTCqpx9a6mQbovwr0sLG1M83Ey/eFC+jAJ9DWVJ97PtW5dKGhB9s1kXabT+lTWiVSlczl4nHruIrnNTYIGhIyTIcVvzthifcEVV0+3SfXpGkTciKSRjua7Mul7rRzY+OqZD4UguvtKuFIQHkmutpke1VCooQegp4rvaPO5gBxTt1NpQM0WGOpRSUopALShqSigBd1G6kooGODUE4po60v3qAQo6UtIOlLSYwooopgFAoooJFzSUUUmNBRRRTAKKKKAQUUUUAwpD0paaTQIbRmg0lABXmvxY0PQ9Nt5/E81hdXV1PKkcipdtEMEYzwD6V6VTJoopozHNGkiHqrqCPyNdOFruhNSW3XpdHNi8MsTScHa/S6vZ9zznwv8PvC2q+H7LVGs722a6iEhiF2x2+2cDNO8Q/Dvwvp+iXuoLaX1y9tA8qxfamG8gdOleirtRQqqFUDAAGAKQ8gg8g10f2hX5+bmdr7X/A5v7Lw3s+XkV7b2W/c8d8IQaI3hy98YR6ddWlxpYYW3mXjSqW28dQO56V55osK3+sIt0yEOWd/MfaGPXr617z8UoFi+Hmpx20aRKFUlUXAxuGeBXztX0WWVPrEJ1Nruy1vZW/4J8pnFL6rOnSetld6Wu7/8A6y78MQXHiGWKxuEh0uGCKe5unbckIZQWGe5zkAdasavq2h6X9lh03w/pN7bPAHSSfc8p5I+fBADcZx2yKW38RahoPgvSYdPW12XTzvMJYFfcVYAHn2p+q+NNWt4rFoTpcplthI//EuUbW3EY5HPTqOKq1abV1dLTdrbq9DLmoQi3F2bs3ona+tldlXTtcXUb2OzsfBeiTTyHCosb/8AxXA961fGkOgv4Qkn02xsor60vI4Lie0UiMsVJKqSTkDpnvTdN8SalqnhDxHJMLWKSCCMI9vAsbAM2GGR6isO0/5Jnf8A/YUi/wDRZpcj577WaW7e9v8AMp1F7Nxvzc0W72Sta/6o5qvo/wCHGptqvg3T7qQ5lVPKc+pXj/CvnCvcfhDdR2Hw6+1XRYRrcSHgZJyQAAPUmss7hzUE+tzXhyo4YmS6W/IZd/CvTLjVpdQbVrsSSTGYqEXgls4r0EY24BzgYrzTWNSktbXUr68t00+4F6VSaa5bzl3KCi7VBG3b2z61c8Ja6qXs9w+nm1tEhSO6khctEHJyknPIBU+/UZrx69KvVgpTle223ke7h62Go1HGnG199/M8Uuf+PuX/AK6H+dWNf/5C0/1H8hVe5/4+5f8Arof51Y1//kLT/UfyFfXL4l6f5Hw7+GXr/mGsf8uX/XpH/Wi8/wCQPY/WT+Yo1j/ly/69I/60Xf8AyB7H/ek/mKmO0f67lS3l6f5BH/yAZv8Ar4X/ANBNRWf/AB6Xn/XNf/QhUsf/ACAZv+vhf/QTUVn/AMel5/1zX/0IU+/r/kLqvT/M6P4Q/wDI/wCnf8D/APQDXeafPfXF9Fotpey2KTXV7PJLEBvJQ/KOe2TXB/CL/kf9P/4H/wCgGvQvDVndSeIob5ISbaKS/SSTspLDANeNmTSrNv8Al/8Akj38pTdCKX834e7cn8GX1xqPieG7uSGmk0QeYwGNxW4Zc/pXmXxWvHvPHeo7jkQMIFHoFH+OT+Nel/DmzuRe21/5TfZjpbQiTtv+0s2Py5ryjx/Cbfxrq8ZJP+ksQT3B5/rRl8Y/XJ26L9QzOU/qML9X+hhV2fgjQG+zx67cW91cks32K0tm2yXDL1OR91R3NcZXe3sMd5oPhu9GqPp1nDaPby3CKzeXKGPykLyM9a9PGSaiop2v/l+p5GBhFycmr2/zS66aHQDXfHlzPLFqHhWaSwmGx4oQUkVfZ85z9a4TxnoA0maK7tWlksbksEMoxJG4+9G4/vD9a0fI03/ooU3/AH5l/wAaNciaw8ALBcTPObvUmmtZHUhnjVcF8HkAkiuSgvZTXJpfS1mr/f2O7Et1qcvaa2V7txdvu6P/AIY4yvRPgRfND4lurEsdlxb7gO25SP6E153Xc/BKF5PGokUZWK3dmPoOB/WurMEnhp37HFlcmsZTt3KXxU0e50vxbdyyRt9nu5DNC+ODnkj6g1ydfT+t6Xp+tWJs9RtlniJyAeoPqD2ri5fhRoDSlkur1Ez93cD+uK83CZzSVNRq6NHr47IK0qrnRs0/wPGLeGW4njt4I2klkYKiKMkk19H+CtH/ALC8NWmnNjzEXdKR/fPJqHw14Q0Lw+3m2NrmfGPOlO5/w9Pwrfrz8yzFYq0IL3UenlGVPB3nUd5P8AptOpteSe4FITS0hHNACE5FNNLSGmiRKZT6ZVCaENIelK3WkJoC4ykNKfWkzmmiRDTDT6Y1UAlIelLTSe1BLEpDS000kJhRRSbqYgPSm0pNJVDYUUUUEiluKKSigD57uFj+YCzc8ZyOteh/CdkbQZ/9EeMC5Pb/AGRXncd5cMgLiLpg4Br0n4WzSNodwdsZxcHof9kV+T5c/wB+j9ZzBP2LOs+TduWGT8uKdvVZNpjf8qVZ5G48tAKDJJnmNQfWvoDwjzrQvEdrpfiHW57nS9Yma8uVEflWTEBVyOpx601nYeHvFl8trdb7i68qJfs77mx6DGSOevSvSDNJj5j+tM8+VSD8h/HmvQePXNzKHa+va3+R5qy925XPTVrT+a9/zOF16xWHw94Y0WG3mLNPD5oWJiFAwWLEDjqetOvLtvDvjfUdQvtJv7q3u1VbWe1hMhUf3eOn/wBYV3azOR0T8K5fXPCbahqcuo2muavpkswAlW3myrD2DdPoOKqjjIyvGps73+bT/QitgZRSlS3XLb5Jr57lPwM0ep+Ite1Ca1NsXCRmFh8wBznd78DNZ3hTw/dSeI5LbUFZdL0m4d4A6kCWQ8qR6gDB+uK63Q9Jt9BsPsunpIxZt0ksrbnkbuSa1YZW2YkQsc5JxSqY5qU/ZrRpL0srflf7x0svThD2zu02353d7fl9xxZuGPi/xDerYXV4kFmsQjEZHm56gE8Hp2zVDwLfSx6ncx6ZHqa6JFAzlbuIgwPj7qHGWye3516LJcDG2ND78UiysFyY8io+uNwceXdJfd/X4l/Uf3inzbNv7/0/M8sZ5f8AhXkyiC5Et9qRbaYX3depGMgcda0Nb0yfXPE19Y2lxNbtb6ciRyGNhG5GPkJxgg98V6A0gLhvIZsj0p6TIePKcD2FavMZqTlFWev42/yM1llNxUZO60/C/wCdzh2lute8AXml21pLZ39oEjktfKMattYZCcYIIB6d6y9Z8RrfeDf7IstB1KMwLHHLm1bZEQQBjjJOfavSzcRjP7pz+HFNa6jwMxSfgKmnjVB35NndavRjqYByjb2jT5eV6LVC6TavDpttA0gBSJF+90wBVrY4O03Cj05qqtzD3jbj/Zp0s9vtBVDn6V57u3c9GKSSSLRhmX/lqDn3FR+TMrAmTg9M1AJrcj+L9aDNbtjczH060xlorc8fMKbsuQT90/UVGZLdVDeYc/U04GH74lJ/GgB6+fj5olIH4UjzSqrARbAfcUyKXdkRzHIOOaG3bSTJn8MigDf8BSu1xcK3TZnGfeuqUcEelcX4Gby9Ykj/AOekZ7Y6V22MNXqYb+GjysUrVCDb8pX0b9KzdSjPlMw6r0/CtfHzkeoqlfqRGaqqrxJpysznorVrzUVjUEJjLH0FbE1nBaRjyVwXbLHual0aDyrbeww7n9Kk1L7ifWujB0vZx9Tnxdb2j9CkvSnimgYp1dxwhSg4pKKBofQKKKmxQuaM0lFFgHUUUUWHcKAcUUUgHDpS00HijdQDHUUgOaWgQUUUUAFIeKWm5zxRYBQc0tIBiloAKQnFLTW60AL2oBzR/DSL1oAdTD1NOJxTWoAQ0lFFABRRRVIBrdaSlbrSU7iZS1yxXU9GvNPfpcQtH+JHH618u31rNZXk1pcKVlhco4PYg19X15Z8ZPBct258Q6TCXlC/6XEo5YDo4H869rJsZGjN05vSX5nzvEGBlXpqrBXcfy/4BwN9bTXnhzw3a267pZGuFUE4GS479qNYbSpRb2t5qd401jZ+SAsKlBKGJ2Ag8rz96rmieJNEh8NJpGqaffSOodDJbyIuUZg2ORkcjtUH2rwD/wBAfXP/AAKT/CvcTmnZxejdrW6s+bapuKcZrVK979EuyL2gxaWvhXxMtndXUsRt7fezxAMCX5AGeeaj8SWtnoXhJtIS4lknvLtLqOORAsiRBMAuP4Sc9KfYeKvD+iWF5HoOj3f2i6VRuvZVkRCpyGwByQea467uJ7u5kubqZ5ppGLO7nJY0qVKpOo5Sule+trvRf5DrV6UKSjGzlZrS9ldvv6kaqzsEQEsxwAO5r6Q8M6DDaeC7TRbqPI8kGUA4O88k59Qf5V5p8NPCiwRf8JbryNHYWimaGMrkyEfxY9B29a9MtfFNtd2yXNtpmrywyDcjrakhh+deZm9eVVqFLaL1fmexkWGjQTqVtHJaLy7/ADON8SWN1MbiKZP7XuFufL+yTW58x4l5Rw64B4PU1qeFNJE80lrJfSXNj5azTQpF5SCXoIz3YKABj2FdD/wkKf8AQH1n/wABD/jTI/FGnnU7bTpra+tbi6yIRPAUDED1rglWrShyqJ6ccPh41Odz/M+crn/j7l/66H+dWNf/AOQtP9R/IVWuf+PuX/rof51Z17/kKz/UfyFfXr4l6f5Hwj+F+v8AmGsf8uX/AF6R/wBaLv8A5A9j/vSfzFGsf8uX/XpH/Wi7/wCQPY/70n8xSjtH+u5Ut5en+QR/8gGb/r4X/wBBNRWf/Hpef9c1/wDQhUsf/IBm/wCvhf8A0E1FZ/8AHpef9c1/9CFPv6/5C6r0/wAzo/hF/wAj/p//AAP/ANANevXXhiRrm5bT9cvdOt7ti1xbxKrKzHqVJGVJ9q8h+Ef/ACP2n/8AA/8A0A17zql2mn6bc30gLJBG0hA74FfOZxOccSuXql+bPqsipwnhJOfRv8l2F06zt9PsYbK1TZDCoVBnPFeQfHPRJLfWotbiQ+RdIEkI7SLx+ox+VY178RvFU+oNdQ6ibePdlYERdgHocjmvVdBubXx54I/4mFuo83MUoX+Fx/Evp2NKFCtl1SNepqno/mXPE4fNaUsNT0a1V/I+e6634fNq5a5SF7YaQBuvvtgzb49/9r0xzVDxh4W1Lw1fNFdRl7dmPk3Cj5XH9D7Vd/4SSztNG0vTbawiuoIo2e7huAQskxP3uDzgdK92tP21JezV0/6+/wDU+boQ+r1n7V8rj/X3d/I3rSX4ctqsq2EWy5/5d3vNxtd/064+tcp44fXG1xl15szqoEe3/V+X22Y421a/4SjT/wDoUdG/J/8AGota1211Xw1DbTwiO8trljbhAdqQMOUyecA9Kxo0p06ik0301abXp+pvXrU6tJxUknvomk/X9DnK9k+BeitbaVda1MmGuiI4cj+Bep/E/wAq4r4feCrvxFdpcXKvBpqHLyEYMn+yv+Ne9W0MNtbR21vGI4o1Coo6ACuHOcbHk9hB6vc9HIcvlz/WJrRbf5j6KKK+aPrgoopKADNJQaKACkJpaa3WgBKQ0tIaaJEplPplUA1utJSt1pKCWNIzSYxSk4pM5poQh6Uw04mmnpTC4lMPWn0w9aGQwpDS000IAPSmU49KbQxMKKKQ9KpMBaKQUZpiFopD0ooA+e45MnaYW+uK9N+F0e3Q7gmBVBuD26/KK4KymtWk+WRSRwenFelfDdkOiznzCQZz3/2RX5Nlyft0frOYSvRZ0QjUjIWkY44AGalfCL8ufzoHl4BLHPpX0J4NzjdAknuviDrPzu0UEKIELHarE+n/AAE1c1zxTZ6bfnT4dOvNTvAN0kNlCXKD1Y9q5/QtW1PSde1ic+E9cujfXKlXWAqoUZA5I6c5zUtvcav4W8Qao0nh2+1RL+XfFNaLv6E4BIzjr3xXsToQlUu7O0VZXSvZK54kMRUjBqN1eTu7N2Tbt01vp6HT6N4h0rUtJm1KJjDFBkTiUbWjI7EVkRePtNklRn0zVIrCRtsd89uRC/0NZg8O63d+HNce5txb32ozLMtqsg4UHO0nOMnJ7+lMvLvXvEOip4dtPC93YOAkc1xcoUhjC45XI56dBmlDD4Vyet1fX3lorLXz1v8AcE8Vi1BXTTtde63d30T7aWb9fI6jxH4k03RhDG6XF5dT/wCpt7Vd7v749K5211lda8baVHDHfWQiSRrm2uAY2Bxkbh0Pal1zT9Q8PeJoNWt9KutXsvsq24ECFpEIAHQZ646+5p/h631LUvG1xqGoaRdaZEllsh85OCWIwNw4J65HainTowpOcbP3XrdbvS1gq1a1SqoSuveWlnsrO/MbVjrlrqFrqVwtvJGlg7ISX/1hAycVUl8W2UGi2V8bG9llvt3kW0WGkbBx/h+dc3bx+INPtdQ8Ox+Hb24urqVmS5QfucMByX6AcetWPE1hPp+iabpk+hXuoLBbgR3diT5kU+OcAcgZ9Rg1X1SgppbpvTXpb17/ADD63iHBvZpO/uve+nTt206sseM/ES3Hg+OW1s9Ut/tTFRIyFDEVPIPcE8geuK0v+Eqt9N0ex87TdQN7LCNliE3TgDjLDtnGaydRtNcvNB8P2V/aXE9xJdq1wUTeIowwwZGHAOKj8b6HcReJZNRvNEvNa0+aNVAs3cPGwGOQpz2+nNXClh5KNOXeT0e+yS1t+m3mZzrYqLlVj2itVte7b0vt89/I6nw/4jsdaSZDDcWdxAu6WG4XYyD1rNfx1pqyyNb6ZqtzYxMVe+jgJhUjsT/WqnhvwutzpWoSW+h3Gh3FxbtDD9pundmB9VJO3kDrzVC3vPEVr4Yl8PJ4S1Dz4IXjeVY8xspzkr/eJyehOazWGw7nLl7pWbSt3d7u/wB5o8ViVCPP2buot37K1lb7kdOPFmmJ4dXXLpJIIHYqicM7nOMADrXN+JfEz6ra2tjFYarpdzLcpsFxGYzKnTKnv16U++0HVrXw14ev7bTnuJLD97PZlT5hJIP3fUY6dadcXGueIde0Nn8O39lZx3PmF5ozwV5Jb+6OMDPWro0qEJe0jrZy67WvZW63Mq9bE1Kfs5XTaj03vvr0sdTbapHJ4ifQkgkDwQCR5MjaOgx9eapnxVZLp+o300MscNjcfZycA+YxOBj/AOvWXqTaz4d8YX+pLoV3qcN9GqwvaqX2kY4bHTn1pkWl6tpngyZdQ8PnUzfXLS3drFIC8cZ6YA6t/u5xWKw9Gyb68vVf9venbU6Xia/NKK0tzdHt9n176am9oniK31O1uZp9OvdP+ygNL9rh2AAjIIPQ8c1ljx5pq3A3aZqaWRYAXjQYiNZ2j6T4l1HwTqVl5N1FEzD7BFeyYm2g5Ktnt0AzisjT9DjuJorJ/AOsfalO24le7lij9yGLbfyJ9q2hhsLefM72fRra2+rX6nPUxeM5YcqtdbtPe+2ifr0v5Hd6/wCItN0iOFnSW6muf9RBbpueX0wK50a1/bXi3SYUt76w8oObi1nUxsD1GR0I4qfW7HVNC8RWOs2mi3WoWkFoLbyoCZJIuo6cnoevPenaINb1Xx4upXeg39hCloQhlj4x2Bbpu5PFRSp0YU3Na+69brfa1i61WvUqezlp70dLO1tHe522kXn2HVYJVbjODn3r0tmBXcPTNeXzQXG45U9uTiuz8L6gZrRLO5fM6DGfUVz4Wol7p24qm3aRtynaVf061Fdrv+X1qVhujI9qiRvMiVu44Nd1ruxxJ2VxQAABVbUuFT6mrA61W1L7ifWuuK1OOTuioDmlzTV6UtamItLSClFA7Dg1LTBTgc0FIWiiigBc0ZpKKAsOoooqACiiigBQcUo5ptKDgUAOopu6jdQApPNNHBoPWiqQhwOaWmr3oLUnuMN1H3qSlBxSAM8YpAcUHrRQAE5pCaDSUAFFFFNAFFFFUA1utJSt1pKm2oMKKKKomxxfi34caFrkr3UKnT7tuWkhA2sfden5YrgdQ+EniGF/9EuLO6TPB3FD+Rr3KkNehQzTE0VyqV15nlYnJsJXlzSjZ+Wh4VZ/CfxLNIBPJZ26d2Mm79BXa+F/hjoulyR3OoO2pXC84cYiB/3e/wCNd9nHFNp1s1xNVWcrLyJw+SYShLmUbvz1MbxsAPB+pqAABbMAAOMViyWr+E7BNY0uQf2cY1a8sZHwvIHzxk9G9u9bnjRHk8J6okaM7m2bCqMk1x+javp2oNa3/iW4kzboBbWK2kpjiIH3m+XDN+gow0ZOlfdX1W99F/V+g8XKMa9tnZWe1tX/AFbqbN740VoraKw0y+S5vSFtWvIvJiJPcsf5d6qXmhpp+q6JfXUz3mqTX2J7l+/yN8qj+FR2FaOo+IvCuoWb2l68s0LjlWspvzHy8Gubs9QuJvEWj6PbTT6jYw3JliuXhkWSNApGx9yjOM9a1pQkovli473v107/AKGFepFyXNNT1VrW0d10/X5Hj91/x+S/9dD/ADqzr3/IWm/D+Qqtc/8AH3L/ANdD/OrOvf8AIVn+o/kK+sXxL0/yPiH8L9f8w1j/AJcv+vSP+tF3/wAgex/3pP5ijWP+XL/r0j/rRd/8gex/3pP5ilHaP9dypby9P8gj/wCQDN/18L/6CaitP+PW8/65r/6EKlj/AOQDL/18L/6CaitP+PW8/wCua/8AoQp9/X/IXVen+Z0Xwj/5H7T/APgf/oBr3PxFc6Xb6RP/AGxcRwWcqmN2c4zkdB714Z8JP+R+0/8A4H/6Aa7v49h20DT1UM3+lEkAZ/gNeDmNJVsdCDdrr/M+lyqu6GW1KiV7N/oedX2haQupmKz8Tae9mzfLK4cMo9xjrXs/w6bQYdBTTtD1GK9W35mZeGLHqSD0/wDrV88+VL/zyk/75Nel/AFXTWtV3Iyj7MnUY/jrqzSg3hm3Nvl9DjybEqOLUYwS5vXTroet3lrbXlu1vdwRzwt95JFDA1w+s/C3w9du0lm9xYMedqNuQfgf8a70mmnk18zRxNWj/DlY+ur4SjiFarFM8uHwgt9/Oty7fQQDP863tD+G3hvTZFmmhlv5V6G4bK5/3Rx+ddnRW88xxU1Zz/Q56eVYOm+aNNfn+Y2NEjRY40VEUYVVGAB7CnUUVxHoBRRRQAlBoPSkoAKKKKAEJxTT1pW60lABSGg9KSmkSITTaU9aSqAa3WkpW603NBLGt0pBTiM0mMU0IYetIaU9aQ0yWJTD1p9MPWhiCkNBpKEJgelMp5qM02IWkPSjNGaSASiiirAUmikooC58y2mu6W2x5ERXzgsq4z9a9a+E+sW9z4enaJVIFyVAx/sivk1tatWyokC9TkGvc/2ftRin8KXbCRjsvSDz0+Ra+Vo8O0KEueM2z66rxBVrx5JU0e4rfxEksqgD2pTeWxUNhPyrmlvI8KA5J5GPaka9VgFDvkdcV1/2ZD+Y5VmL/lOmW8t+cbM+lH2yIN0FeX6lrVxH4vt1SaURx7VkUEhTu45H+elJ4u1uc6lb2NvNJGY3VpSrEck8AkVsslu0ufc5p55GKk+TZ23PUmuojksq5PTFKbiDHJGe2DXBax4kh02RY3WaeZ/uwwpudh9Kh0rxHDfXf2eK2uFfYXcOm1kx2I6g8isVlLa5ub8Dd5vBS5banoTXEeAyqfTrxTlmhYBjGePevMtC1aOwsL2+utRvZYDPtTzwDtx/CuOvWpv+E3gwN1rqETsRsSaIpvB7jPUVX9jO+kvwJ/tmFryR6SZFxxvGPemn7MyDdlj9a4fVvGUVpqTW5gupWxuRIULlj6YHNTWviq2vLSS9BeBIv9YHGCp96n+yJWvf8C1m9Pm5banaRfZYx8pK4PHzVIzW7f8ALZwT6NXmOreOIr3TbmO1TUIN8eIbh4iqOf8AZb1rRsdfks4dIsHM001zECGJzjjJJzyabyeaV+YiOc0nK1v62O6Cx+YWadtvYBuaY09sDt86QfjXHTeJ1XU7q1cyKLaLzJJD93GB/jRoviqHUr77LHb3cbbS6PJCQrqOCQenWp/smpa/Maf2tSvax2kMkLYCzt145qfZC2T57nPvWFHdMJPm6ZA44pwvJSSEYlfap/suf8xf9ow/lZttGMjZM3T1pxUkcysfoorCS4uCMEN/hSpdShtpzn60v7Ln/MH9ow/lZuop5HmN+K04qQNokP4rWCLpiBy//fVO+0AKPnfOf71H9lz/AJkP+0YdmbTxMTgy4HrtoUYXiZCenC1Whlt3gYPNJnoeeOazmaEMNrH/AL6o/sup/Mhf2jDsakwVlOZunUBetWdGvIbe8R+SwPVzisCN42kbktz0JqWIW6sDJGuW6GnHLakXe6CWPhJWsepLLG0fmB124znPAqkl9bG8aAXEbFuVAP51w8+oNDA1v5w2Dou/irOkyWahJnlG8NkbTzmu6NC1m3qcUqt00kd13qpqX3E+pqzEd0at6gVX1P7ifWtluc8timrcUu6mCnCtDIeKUUgozQUhaAcUmaWgBd1OplOB7UDFooopXQC0ZozSVIC0tIOlLQAUUUmaAFopM0tUkDCiiimIAcUUUVLGFFFFKwBRRSGgANJQaKACiiiqSAKKKQnFMBG60lB5NFAgooooAKQ0p6U2gTGt1pKVutJQIKXe394/nSUmKAF3N/eP50hZiDyaSg9DQB8rXP8Ax9y/9dD/ADqxr/8AyFp/qP5Cq1z/AMfcv/XQ/wA6s69/yFZ/qP5Cv0JfEvT/ACPyx/C/X/MNY/5cv+vSP+tF3/yB7H/ek/mKNY/5cv8Ar0T+tF3/AMgex/3pP5ilHaP9dypby9P8gj/5AMv/AF8L/wCgmorT/j1vP+ua/wDoQqWP/kAy/wDXwv8A6CaitP8Aj1vP+ua/+hChdfX/ACF1Xp/mdF8JP+R+0/8A4H/6Aa+gXRHGHRWHuM18/fCT/kftP/4H/wCgGvoOvms8/wB4Xp+rPr+HP91l/i/REfkQ/wDPGL/vgUKkaE7I0X6KBTycU3NeK2z37ICaKKKQwooopgFFFFABRSGjNABmkoooAKbup1MoEwJyaKKKAEPSkpT0pKsQ09aSlPWmnpQFxG60ynGm0EsCcUmc0N0pOlNCGnrSGlNNNNEsKYepp9Mbg0xCGkopCcGmgYtRmpD0plDJENJQ3WjNILhRRSFuaoBaKTdRTsyWfEjaVaxyD/QwSO2yvafgPFGvhy/ZIVQtencFXAzsWtY+EtNkJ3JE+TnBUV6B8OtBsrPSZ4444wGnLcLjsK+cp8Q0675FSsfUzyOdFczqXM8YDAhQOfSkaTajMYzgDPyrknFdo2lW3J2p+VKumW237iH8K2/tGP8AKY/UP7x4nNY3l1ouo6tJZXQuprzzI4vJYSbF4Hy9e5NJc6XfRaRY3E1tcTX13erNOEiLGMdg2OgA657k17emnWy8+XHn6UpsbY9Yo/yrdZwl9k5Hk0XvL+v6Z5Bqk91o/iybVX0u6vYLiMRo1vGZGXpkYGccim6RPdzaxq+q3Wm3FkBaYXzYioP49CcDnFevnTrU5HkpWP4n8J2Ou2sdpNdXVpGHDN9lcIXH90kg8Uo5rF6Sj5DllT+KMut7eZ5NBZXv/CN6XqFtatdpFO08kKjLMN2QQO/TtV2+vbzX9U0hRoeoW9sk4cyTQEcAgnPHyjjvjNet2Wh6fa2sVrbxxpFEgRFz0AHFT/2Xb5+4v503m8XK/J3FHJrRSc+iv8jy3SIZpPF+q3r2twkcMYSKR4WUNzztJHPTtWVHpl9qHhPUPLtJ45pLxpfKljKM6jsAf0r2pdNt+flGD2oXS7bsq1Kza20e34FvKIveXf8AE8V1rV7/AFTQhYW3hrUocFEcm2bAI/ujGce/QVpeIkudK8Qafqa6ddXtrBb+Vtt4y7I3I6DJ7160dMt852Cj+zbf+6MUf2qv5P6Yv7J3vPt+B5NpcN8bbW9cuNFndrwBY7OQYdo+hyD7Hp14pngMXg1C4S10/UbTSQnyx3qkGOTI+VN2CR1r19dPt1UgKtB0+A/wAUf2stfcD+ykmnz7HJ/MCPlzn2oLSK4CLj3rqjp0JP8ADmlbT7XAyq56c1n/AGlH+U6PqH945lnLFSCQP4lHSpSpV9yEMOwPBroxY2+OEU0g02H0FP8AtGP8rE8C+5zvJG5EH0NLkDd+7Umuj/s+L+4tA0+HvGKf9ow/lYvqL7nPAFQUUY7njrR5a/M2wDcPSui+wx5PyLg9eetItki52oPzo/tCn2YfUpdzCiMcSjbFHgn+73qyZ2aHyXjhZAuMFByK0G05T0H6002LD19+M1X16kxPBzMtvLP37S3OBtPydqtJcrGyhbW3UrnHyfhUslrMB8r4x/eSiKC4Y7WEcpPdRggVccVSlsyHhqi3RqWGuPuVHRSAOg7CtW7kWe1imT7rc81yypN5vyBFI49wa2hfw29laW87ASSs2M+uM1snqYtaNElKOtB6BgDgjNArRaq5i1Z2Hg0oqOlBoBMfSimhqcKB3FpQO9JThSYIWikJxQDSsMWikDUtFgFzRTSeaBRYLjs0lFFFgHEY5zSCkoFUA6ikozSYIWikFFSAZpaTFLVMApDRmg1ICUUUU0gCiiiqAKQjNLRQA3bSU4nBptAgooooATNJRQTigTGt1pKD1ooEFJmlpMUAJQehooPQ0AfKt1/x+S/9dD/OrGvf8hWb6j+Qqvdf8fkv/XQ/zqzr3/IVm+o/kK/Q18S9P8j8sfwv1/zDWP8Aly/69E/rRd/8gex/3pP5ijWOll/16J/M0Xf/ACB7H/ek/mKmO0f67lS3l6f5BH/yAZf+vhf/AEE1Faf8et5/1zX/ANCFSx/8gGX/AK+F/wDQTUVp/wAet5/1zX/0IULr6/5C6r0/zOi+En/I/af/AMD/APQDX0HXz58JP+R+0/8A4H/6Aa+g6+Zzz/eF6fqz6/hz/dZf4v0Q1utJSt1pK8Y+gCiiigAooooAKSg0ZoADSUUUAFFFFAgplOJwabQIQ0tIaM07AGaQnFFI3aqAaaaTxTqZQJhTTSmkNBIhpp606mnrVPYBDTTTjTTQiWFMbk0+mHvTENprdadTW600DDdxTTS0hpkjW60meadTD1pE9R26mnrRRVIdwoooqgORWz2nO1a6zwZCP7PmUDpN6ewrBeNxk+WT7ZrqPCHmf2dICmD5vr7CvzjBwXtUfoWKk/Zmp5PX/Ck8k/5FWF3D+GkdnWNnEbOVBIUdT7CvW5UeZzM8k8T6xNB8WbRkd/s1m8VvMQflHmZHI/H9Kj+KWtSXHia00ezZ/Is54/tDpwDIx4UkegB/Wrc3hfW77wdr2oXGlXC6xeaj9qhtyV83YnCjrjOMnrTb3wfrVv4T0n/QZ77VrnU1vNQKFSY89iSeijjjvmvepOhGUG2rx938N/zPnq8cRKFRRTtL3vuurfOy/E6fxX4oi0a/i0uz0671jVZlLraWwG4L/eYngVS0nxlNqGp3Gnx+Hr2G8trR55beUgSB1x+7A6HORg5qPxBbeI9A8f3PiLS9Ak1y2voVhZIZArxkAevQcU3wvbeJJPFHiDXtY0KW0leyEdtGrKwc9dqkHkjAyTjmuJUKCpX0enfW/ax3yr4h1uVXXvW20t3uZHw+1420fiDV9Usbi2sTOZTcO24b+ghUd2Ga0rD4jWkl9FHf6LeWFnMwWK6eSNwc9CyqcrVOPwbrt18JYNO+yGHU1vHu5LWVgC4JPykg4zjHeofDvhldR1S3huvhbHplsp/0me4vpB+KAMc/Tn6iuqpTws5TlLvbR9EtGrv/ADOOnUxkIwjHrrqurezstLfL1Oj8TeLzo/iJNFtdFutVuZIRJGlqQWYntgjgY75qjD8QfPt5Vs/C+q3OoQE/arVFH7hR1Znx9eMZ4Na2j6Xfn4n6rqk+nTQ2cVklvazNjbJ0zt5z271T8H6bq9poXiq6udJuob29uJmghbbvkXaduOcck9zXMqeHUNruy6vdnY54mVT4rJtrZaJLf7y//wAJho6eEE8S3Bkit3O1YtgMjPnG0AdTWLcfEG7s4Y21Dwhqtg08gW2+0FQsoPfIHB5HBFVZ/CevN8OdANvYH+09MuPtT2MpG5zuzt64zwO9P1p/Gfiu+0NLvwhcaZYR3ySTl5VdhgjLMMjC4z6mtIYfDcz2au+trJbW73MJ4nFci3Tstle7e9+1v67G/wCJvFi6Xqi6PpukXut6ps3vbWgH7tfVmPAqnpvjabULjULe38PXwuLC2M0tvKQsu8EAx4/HOc9Kr31t4o8LeONU1fTPD8mu2mrbSPJkCvER2bPQZz+FN8O2Hij7T4w1nVdEmhvrqAR20UbKfNwDwhzyPujJxUKhQVO+j0XXW+l9PI0deu6ttVq+mltbO/n/AMA4/TL6a48DahDd2GpQ217qKmO8iuAjPIzY2pweFxznrmusup7bS/iKj3140djo+igySSPnk8An1Y5qIeG9c/4Q7wdpP9k3AeO/E9+Pl/cDcTl+fftmpNa8F6j4k8T+I7y4gubB1WH+zLhyAsjpznAJypxg5HeuqcqMpyu7L3tvkvyOSnGvGnHS793fTvL87I2rHxU48P3PiLWdObStLXH2USnM047NswNoPYdeprIufiLc2tqLq88IarZwTEC0knwqT598ZU45wRU2u6f4n8W+Ao4bzSJbLWdPukl8mYrsu9uRlSDjkHvjke9Z3iafxz4qstPs5fBd1YW6XcZnLSozEj+LGRhBz61hSw9Dm95LfXXZeXe/9WOiticRy+63tp7u78+1v6uelwK0kEchXaWUMR6ZFP8AKY96tBNqhR2GKXHqK8zkR6qmyn5LfWlELe9XAooxRyIOdlIRt707awFWto9Afwpdo7AfSnyBzlaKNpDg8jvxV6K2SMYVRT4IyoOQBmpTmtYU0tTOU2zN1GyMimSLhwPzrivHNwVis1yY5VkbAJxzivRT05rlvHujW+p2UQdcSo5ZHA5Bx1rpp4j2OstjGVBVNFuYuieLJP3MF0xJUbSx6cV2MUiXEYmhcOh5zXi1wl1pt4be6Q7w3yuOjiuj8OeIntnhhkclN2Dzwa9GNpR54PQ4ZpxlySWp6QKWobOaO6txNCwYd/Y1MMEU1qZNWYDrUgqOnbqBDs0Z5pByKKB3HFs0lJSigdxaAcUUUCDvTgeabSr1oBDqKKKCgooooAXNJRRSeoAKWkpc1IBmjNJRVNgFFFFKwBRRRVAFFFFK4BRRRTAQjNNp9MoBhRRRQSxtI1LSNQIbRRRQAUUUUAJikPQ0uaQ9DQB8q3X/AB+S/wDXQ/zqxr3/ACFZvqP5Cq91/wAfkv8A10P86sa9/wAhWb6j+Qr9DXxL0/yPyx/C/X/MXWOll/16J/M0Xf8AyB7H/ek/mKNY6WX/AF6J/M0Xf/IHsf8Aek/mKmO0f67lS3l6f5BH/wAgGX/r4X/0E1Faf8et5/1zX/0IVLH/AMgGX/r4X/0E1Faf8et5/wBc1/8AQhQuvr/kLqvT/M6L4Sf8j9p//A//AEA19B18+fCT/kftP/4H/wCgGvoHdXzOef7wvT9WfX8Of7rL/F+iButJQTmivGPoAooooAKTNGaSgANFFFABRRRQAUhOKU9KaTmgkQ80UUU7MBDSUppKpAFI3alPAppOaAGk02lNJQJiGkpTSUEiU1utOprdapiuhppKWkoQmITimmlbrTaBCU1utOprdapAxKQ0ZoNMkSmHrT6YetBLA0maDSUCHHpRSUU0ykZkmDz8v0xXR+FMGwc7R/rPT2Fc4ynHBY/Wuk8K4+wSD/pp/QV8Fhf4h95iPgNckUu9abtPqaAvPJNelc8+w7dSg5ryfxR4gnt/i/ZbJZRZ2jRW84DHZmTI5Hrz+lR/FbxFNP4psNFsZplhtLiI3LxsQC7MMKSPbPFd0MDOcoK/xK/p/Wn3nnVMwhTjNtfC7ev9a/ceuZ560m0dqw7rXo4fGdt4cFvI8k8DTmYMMIozwR+VVY/FkL3mvw/ZZAmioGkk3jEpIJwB26VzKlNq9ul/xt+Z1utTTtfrb52v+R0/NGOPvVyF540jtfAlr4qexlK3JXZbeYN3zEgc49s0zxL45t9G1RdNh0jUdTuli864S0UMYUxkkjqfwqlhqrdku/4bkvFUUruXZ/fsdkD+lG7jNcFrk8OqeP8Aw1Cs+qWzrbtemNJAiFQMhZF65yAPxrM8M+JrfRbLXdUvDc3c93qzw2VpES0k7DgKgPT+QrSOFk43W/b52M5YuClZ7X3+Vz1EEd6A31rlNY8YJoelWUmq6bcjVbz/AFWmWzedKT6ZHHpk9Kp6T49F9r1jos3h/U9Pvrlj5kV2AhiUAnd/tAgHp6VCw9VrmS0/yLliqUXyuWunfrsdsZIw4QuoY9ATyacDnOO1eSfEQ+FNZ8SzKnh3X9e1O0jWOabTJpEFqOTnION3Poa2PD/iHw74e+Gp1PR1v7m1t5issV1OTOJGPzbmPfvVvCycFJJ3dvx+f5mf1uPtHFtWV/w36fkz0TtRXBW/xHtvtluuoeHta0zT7pgsF/cxbYnJ9uoH1/KtXxh4xsPDskVmLW61LUJV3Ja2xG7b6kngCo+rVVJRtuaLFUXFy5tEdR9c0H8a43SPHVpqulajLb6XqCajYReZJpzY81h/skcGuS8C+LptH8H6tqt9pl/NELwNFK8vyzM5I2IT/dxz9a0jg6rT01VvxM5Y6inHXR317W3PXy3fNAbj1rn9a8QrpuraJprWsks+quUGJMCLABJPr1/Ssl/H1q/iFtLs9H1a8giuBbTXlvHujjkJwAR1xnv7Gs40KkldL+tjSeIpRer/AK3/ACO3P0pfyphjOfvH8qQhwc7+PpWOptZD8jGafGu5+Og6moRvOAzBvwq8qiNQBVwVxSdh+B1ppp305oIzWpmMNZmuj93EfRq1DxWdrYzDH/vGsqq9xmlP4kcpr+kwanaPDICOPlIOCp9q8z1O3vtLuDDcKSob5JccN6fSvXXXJ5FZ2rabBfQNDMuQRjgYrDD4meGlzLVG9XDwrwtLRmF4H8RLYSG3nl8xJACBnkGvR42V4xIuACMkeleE+ILCXQ7xEl3m2Zsxy9h7E10fhfxdcWkqw3BLRgHJY5+lfQxca0faQe54U6bpy5JbnqlFMt3E1uky8qw59jT6EyGrDl6UtNBxTqYgpRSUUALmlpB1paBhQOtFFAxd1OHIplKDigLjqKbuo3UmO46igdKKEAUUUUnuAUUUUgCiiiqQBRRRTAKKKKgAoooqkAhODTaVutJTEwpDS0h60CYlBGaKKBDD1opW60lABSZpaTFACUHoaKD0oC58q3X/AB+S/wDXQ/zqzr3/ACFZvqP5Cq1z/wAfkv8A10P86s69/wAhWb6j+Qr9DXxL0/yPyx/C/X/MNY6WX/Xon8zRd/8AIHsf96T+Yo1jpZf9eifzNF3/AMgex/3pP5ipjtH+u5Ut5en+QR/8gGX/AK+F/wDQTUVp/wAet5/1zX/0IVLH/wAgGX/r4X/0E1Faf8et5/1zX/0IULr6/wCQuq9P8zovhJ/yP2n/APA//QDX0CRivn74Sf8AI/af/wAD/wDQDX0ATmvmc8/3hen6s+v4c/3WX+L9EFFFFeMfQBSGjNIaACiiiiwBRRRQAUUUUWAaW4pKKKaJCkPSlpM1QCUhbmlprdaAAnIpKKKAGmkpTSUCYhprHFONMagkWmtSk4ppOasmwlJS5pp4FAhG603NKTmmmkAU1utKTimnmqQhtFFITimIWmHrS7qQnvQSxDSUZoosID0oppaigCpjPAUA10XhdcWUmBn95z+QrkpJG85drfKRya6nwpIGsZR83Enf6CvgsLJOoffYlP2Zt7eOlNfKRs/ls5UE7QMk+wpAw96Xd/vCvU0POPJJ/DGtX3g7xBqs+k3aatd6l9phtin77y0OFGM9cEmm3vhHWrfwrpEj2Fze6veaql5qHlruMeegb0Cj9Sa9c8xOV3jPpmnbue9dqx9Rbd7/AIWt6aHBLLqcr3e6a+9t39dWefeLU13RfiCniax8O3OtWr2hthHbH5kOQc47dPSo9F8L67P4S8ST31vHa6rrcjSJblgfKXHyoSOM9fpXopOfWm+YnmeXvG/H3c81msTLlUbdtfTU1+qR53K77282rfkeTWlp4n8Qabonha58K3WlWWnSxG7urhgEdE7KO5PtnrUnxDt9fvvEjf2b4OvE1GJ1+w6taTbV2/8ATU9MdeuMe9er5NG7itFjWpqXKuvfrv1/4Bn9Qi4ODk9bLpstlt/wbnB2djrDfEW51W90+5aO10dYVmWP5J5jgsE9ehrl9H8L+JdI02w8W2On3L6tDcTNcaZKvzvGzcbR2OP55r2Td9aDIFGWbA9zSjjJx2Xb7tfzuOeChLdvq/npr8rHnPiqPXrfxRpXjfTvD91fxi18qbTyuJ4Sc5+X8eozRoqeI9c+JlrrGreG7nSbO3sHEJkwwUtwAzD+LknHavR45Aw3K+QehFP3e5pLEvltyrZq/kxvCJy5uZ7ptaatW/yPKNCm8XeDLvUdMi8H3Wsfa7lp4bu3YbCTx8x9PY4xzWf4g0PU9E8CLDfrE2q61rKTSQAgojH7qZ6H37c17OH+tY+v6Jpet3mmy6hJN5lhcfaLdEn2AuB/EB94cdK0hjPfUmu1/O2xlUwN4OKfe3lfc4bXJPFnjiCHw9ceE59FtUnRry7ncbcKefL9e+MZ7VU8feG7qPxlNrFx4TuPEmlTRKiw207JJEwAHRSD29xXrhbmjdjvUQxkoNcqSWumvX536Gk8DGafO23prp026W69jzbwroP2Hw7q2qW/gmXRr+S2kitoUu5J5ZEI6FGYhTkD3+lU7jwvrbfB3SLCHTnOoWs4u57N+Hf5mJX68jj2r1UN/nNLu/Cj65O/N5p9enqH1KHLy+TXRb27LyPONFTXvFHjfT9e1Lw5caLZaXC4jjuWG+WVhjgdce+O1Y8Fv4luPH1te2PhG70O7+0f8TG6SX/RbiLPUjoWx3HJ9K9f3fWk3U1imnpFbW6/5/mJ4NSVnJ3vd7f5abdBMqf4SKD5f0/GlJ4pCyY7VyHbYfbhTMNpzjrV4iqlhHtZpD0YcVaBx9K1pqyMpasQj0oz+dOwW5FIw/OrEIenNZutj93Hj+8a0c4+9VDWP9VHjkbjWVX4WXT+JGMykjNMI46VOyHGVP4VGpH8XBrhaOxMzNT06C8tWhmjV1x0YcV5p4j0yTQ75F2t9lY/I57H0r1x0yaztZ0+DULKS3mRWBU9fWt8LipYWfN0ZnWoRrw5XuZHgzxY202lxkDjvxXoPysm5GDcA14hc2Nz4fuI2ni3whgVce3Y12PhrxV+8giuAQHflieME5r34TjUipQd0eJOnKD5ZLU73jtS7qBiSPzI+VOMYo7007mTFBzS0gGKWmIKUUlFADqKTNLQNBRRRQAUUUUDFB4p1Mpd1AxScUoppOaN1S9wHUUgOTS00gCiiimAUUUUrgFFFFCQBRRSE4pgI3WkoPNFAmIaSlpKCQooooAa3WkpW60lABSE0tFADaD0ooPSglnyrc/8fkn/AF0P86sa9/yFZvqP5Cq9z/x+Sf8AXQ/zqxr3/IVm+o/kK/Q18S9P8j8ufwv1/wAxdY6WX/Xon8zRd/8AIHsf96T+Yo1jpZf9eifzNF3/AMgex/3pP5ipjtH+u5Ut5en+QR/8gGX/AK+F/wDQTUVp/wAet5/1zX/0IVLH/wAgGX/r4X/0E1Faf8et5/1zX/0IULr6/wCQuq9P8zovhL/yPun/APA//QDX0BXz98Jf+R90/wD4H/6Aa+ga+azz/eF6fqz6/hz/AHWX+L9EFJS0hrxT6ASiiinYAoopCcU2AE4oDc00nNFTYBxOKTdSE5oqkIKKKQ0kICaSiiqAQnFNPWlakoADSZobpSCgLgaaelOpuaBMSmnrTqaetOxIjdKbSk5pDTExKRulLTSeKZIlNp1NNJAI3Sm0pOaaTiqSJEpGpaRqYDaaxp1NNOxLQlKOlNNG6mxCUUUUrAZAWYHc7pj04rp/CZlNhIzMvMnGMegrnWtc/wDLRfyro/ClttsJF8wH95/QV+e4RP2h+gYlr2Zs4fHUUhDkj5qd5fT5qNn+1XrannHh3jC48OSfEPW38QLqExjRUtUsy2/zQBjoefYc11uheIdQ8L+AtPbXre8uNTuZGSzs85ndS3yK3ocYrNk8F65fQeJNQmtDaalLfLcacDMhLhAccqSFznvj3rU8UaV4ov7XQPEdpp8f9saeN0+nyyplmPXawO09+/evZnUpTjCm3orX17R6dk3ozw6dKtCdSrGOrvbT+9172WqF/wCE61+DU9O0vVPCkum3d9OscYe4V0KE4LBl7j0OKztT1bULP4talPpei3GsXcdgsSxxyKiouQSzMeB0/GrUVp4017xnoOpa5oUOnWFoXkKpcxyGJsHG7nJJOOmQK1PDOl6tb674p1W8094jdsi2i+bGWlRVPocLknvisb0qabsr8uyel7+vY25a1VqN3bmVm1Z2SvfbvoRS+O7hvBh8RwaV/qLnyLu3kkwUOcEg45/KtG/8TyN4l0zQ9Igiu5bqMXNxIWwtvB13HA5J6Ae9Zfhfw1qC/DO70jU7UQX9000jQmRWwzNlRuBI9O9T/C/wpcaHo81zqxJ1e+GJyWDmKMDCRgjjAHPHes6iw6U2ujdvO+33GlN4luCezWum1v1exDP461K41G5h8N+F7rWrOzcpdXSzLGoI6hAfvnHYVm674sm174Ya7qLWv2WFZfs8QzkuOOTxweelM0Oz8feF0u9D0zQrS+tpZXlhvjcoqpuHcE5J4HGOvfFV5fCniaT4Y2+if2W32651IzXafaIv3SFvvE7sHp0BJreMMPGSaa3jZ31t1bOeU8TJO6d7SuraX6JM6Xwtq89lqeh+EEtUKjSUmlm3coQo4xj1qzaeLpZZfE5a1jEGiAAPv5lOGODxx096yvEem+KdH8a/8JFoGkw6zHNai2MJnWNo8Y5+YgY47VLo/hHV/wDhC9dtr6S3j1bWnaWRUfKR5A2pu79+fespRotc7e9vW99fwN4Srxfs0tn20ty6a+pc1Dxlc2ngGw8StYRma88vZb+YcDeePmx6c9KzLyZJfjRHc3Eixx6ZpDzSMeiZAB/9CNUbHQ/Gmuw6NoOs6Pb6TpWlSxvLP9oRzcCP7oVVJxn3x/StIeF9Y1PxL4uuby1NlDfWotbKZpUYOM5JwpJA4HUCtFGjBy1W0tn0dkvwuZN1qqjdP7O6tqrtv8vIozfFhhdNLbaGJdNViDO99EkzDPURZ3V6NpV9Dqmm2+oWj7oLiMSISMHBryPS/CfiGFYdKm+G/h2V42w+p3MqFJFz1IU7ice34V6/ptjDYWMNpaxQ28MSBViiGEX2A9KyxcaEUlTX430NcFLESbdV6drW1/r1JwH9qRg/YilH+9Tcdy4rhPREO8HtinfMeeKMZ6MKUKexoAQGTPanIMyBWUYzzTfm61NaKPM+YCnFXYm7ItBQq7eijpRnHXmnfdGG5FN6cjkeldBiO7ZWl3A8VGM4yPypeD7UAKy5461ma4WjijPUbjWjuK/eqlrK74o8c8nrWdX4GXD4kZAJblTSsoYdADUcsZQ5U/hSxyhlweGHFcOvU64gnTDcGopU3dqm4Jw3BoHy8NQ13GnbUz7u0huIjHNGrAjnIzmuL1XRJNPP2mBSYs8pn7oz2r0GSPd92op4EkUq6jkYPuKKNSeHnzQfyFUpxrRtPp1MPwv4rWNEtpJC44Ue1dwrbgH/ALwzXG6N4Ktre/8AtNww2ht0cY7V2PQbQMD09K+nVmuZdT52WjsP3Uo5FMFKDimSOopA3NLQOwUuaSigaQopaQUtABRRSCgQtFFFABRRRSa1KHAYpabuo3UwHUUDpRRcAoooqbAFFFFUAUjdKWkbpQDG0UUUEiGkpTSUCCiiigBrdaSlbrSUAFFFJmgBKD0ooPSgTR8q3P8Ax+Sf9dD/ADqxr3/IVm+o/kK07jwj4pa6kZfD+pEFyQfIPTNT6z4T8TS6lLJHoOoupIwRAcHgV98q9LmXvLbv6H5m8NW5X7j37PzMbWOll/16J/M0Xf8AyB7H/ek/mK2tU8KeJpBabNB1BttqitiA8EZ4pLnwp4mbS7ONdB1Aupk3AQnIyeKlV6Vo+8vv9S5YateXuPbs/Ixo/wDkAy/9fC/+gmorT/j1vP8Armv/AKEK3k8KeJv7Gli/sHUN5nVgvkHOMdajtvCfidbe6VtA1EFkAUGA8/MKFXpa+8t+/oT9WrXXuPbs/Mn+Ev8AyPun/wDA/wD0A19A14n8M/DuvWPjOyur3R723gTfukkiIUfKe9e2V87nU4zrpxd9P1Z9Zw/TlDDSUlbX9EFJmg0leQj3Qooop3AKRqWkamA2iiipYmFFFJmmthC0hpTSUkgEoPSikbpVAITmkoooAaTmgUlGcUEoWmUu6kpoGBpppTTSaoQ2kNLSGkhNiHpTaUntTWOKpEi01uhoBpD0NFtQG0jUtIaZIzdQTmkoosFxCcGmE805utN71QmwpKO9FMkD0opCeKKAMqM2+376E/Wun8JtCbCXY2f3vPPsK5ATNniBs/Sup8IyM2ny7oSMS/0FfnODmnVR+hYmD9nsb+U9aaWjx94flUZkxj92eadk/wDPOvXuebYQvHn/AOtSF48/eXGPSvJfFNnFe/EK5svE99qWnidB/Y91BLsjjOevoTn1/rXYa94kj8NrY6Fa2V7rurvEBFArDzHAH33boPrXTPCu0eV3b18vv8upyQxavPmVlF28/u8+m9zqRJEQG3rg9KBLBnHmLnriuN0Xxldah4kttBvPDU+m3TRtJOk8gJjAGQVwMMD65FYOgeIbfRrjxJqktvJd3V7qhgsrWIZknZRwFHYc8noKFhKmt97L53dhvG0tLPS7T6WsrnqW6A87hSboPUGuP1nxZqGh6bp/2/QEm1fUHIisoJhtXkfKZGGMjI7dasXXjKCx8Mw6vqWj3lncTuYorBkBmdwcYA9z3qPq9WyaW+hbxVG7Teyu9/6+W51PmQj+IClDRdQRXn03j7VLae0tdS8HXenXV5MscCzSgq6k4JyB1GR8p/Ou9lfyYXkMYwiljx6VFWlOlbmW/wA/yKo1qda6g9vJr8yZGRjwwOPepMoDjcK8l8E+JDo/hqKK2sZNT1fVb6aW3so2wzLnG9mwdqjHU10/iTxo3h6C1tLywiu9ZmjDtbQTqiL9XfAA+vWuieEqRnyJX/4H6GEMZSlT527f8Hb5+R2oMf8AeFJvjHO4YrjvBnji216W4tLmxOn3sEZkeJpklXYOpDrwccZrGvfipCl1IbDQpLywjYq9ybuKMnHdY2O5hSWEruTjy6r+tweNoKCnzaP1/Lc9Ld41GWkUD3NBMePvCvMfiNqlt4g0XwytkzNBqOoJ14OAcEH6E16Uf+udTUpOnBSlu76ehpSrKpNxjsktfUf+66/LQxh9RUeT/wA86AT08vnFYJm9h5aL1FAMXYimHdj/AFYpvzZP7vii4WJS0YH3v1q9Zr+4UtznkGstscZizWpZApbr1IPP0rSk7yIqKyJiccNyKQjHzL0pTgjI5FNAIPy/lW5iAOeehoLZ4Ix70h2sMdDSAt91qQDunXkVma5vWONo8kbjnHWtLkdORWfrDERxmM87jkVnV+FmlP4kZ6SLIoB4bFRTQFhvX5WH61HNH5zblby5PQ9DSxTlT5NxwexNcV+51+gRSrny5RhgetWAvryvY02WBJF3d/UVGhkhO1hketCvfUGSsDH16VNBErMJCoOOmfWmxrv75FWVG0YHSu/BUeafM1ocOLq2hypj+aBSDkUV7PU8hXHUUmaUUAFOBzTaUHFBVx1FN3U6gLhS5pKKBMXNFJRQIcKKQdKWgYUUUUDCiiigBd1KDk02gHFJoY+g9KbuNG6mFxQcmlpgOKXcaAHUjdKTcaCc0AJRRRQTYTNJS4oNACUhOKWkagQ00UUUAFIetLSHrQAlFFFMLhQaKDTJsJRRRQIQ9KaTmnN0ptABRRRQAhpKDRRYAoooosAUjUvamE5qwCiiik0JiGkpTSUIQuaSiimAhPNITQ3WkoAKQmlNJQA2kNKaSggSg9KKTNNAFMPWlJwaQ1QCGkopCcUEDT1pGpTTCaaABSE0ZxSGmJhSGjNJQIY3BpCcUrUwnNUhMDTT1p1NPWmSITik3Glam0ADcGihuaKAOO+3SRyndqEAbOfvdq7LwVdPJp87G+gk/enlSOOBXyJJqV1czAyX8jEAHO/rXr3wOvnk8N3jGYkreEZ3f7K18nRyGrRlzSqJn19TOKVWPLGLPexNuA/0uIUrO+xhFdwl8HbuPGe2fauCN1IBxJmhr2fd8sm0eldX9ny/mOb67HsZ3iT/AITnXIJfD2oaBZzFpt0OpCdFiiXPUc7v0zV/XNO8R6F4otfEmj2seuE2aWk8QlVHBAALAsRwcA/nR/aEqtiS6UE9AWAJqUajNt5krsVOqkkuW2umut9+v5HE1Sk225X01utLO66fncb4ft/E1147ute1zTkswmnmO3WOdHGSQdgOc7hzkkAZNY+m+FNds9Jh8SWMJt/EUF3LIbN5kPnRMfukg7c9e/Qn2rb/ALSlwf3nPvQuozA8OKSjXT92y2XXZdPx1G40JL3rvd9N3bX5W0IfHba9rGm2it4Rj1C3liJaE3SLcWk/ru3YAHsTnviq+o6B4qTw54fvvtFvqGr6RIZXtmmBLDdlVDHAJAAHUfWtFdSmU8sD1pyX5zk4P41MadaCUY20d+o5qjUk5Tbd1bp5eXkZ03/CYeJPEnh+61TQk06wtLkzMDcxuyEd2wc84AAGfeu78QPeHQ75bQrcXDQuscSuoZyRwBkgfma5f+0DgYUAZ65pRqT57VlUw9WfLskuxtSq0qfM7tt9XYxNK8L+IPDNno+vaLaibURAI9T0/wA9A0gLE8EnbkDGeewqfx34f1OfxIniJfDsGv2s9uiS2EsypJCwH1xx6gnvWwNUkz/D605NZDTeSZIvNILBd3P5Vv8A7Rzc7tfX7n0/yOf2WGUORN207brr/n0Kvg/wu0mm6hJdeHNL8OXF1A8EJgmLyqjDkNyR2HQ1ylh4V1mzRNJm+Hel6lcI+P7TkulETrnqRuB/T8K7g6q3qoI96lTU92ckA/WiPt029NfN9PnccqWHkorXS/Rdflb8DN1Tw7eR+JfCltp2lQwaZYlprh4JV8mFzyQAx3Hkdcd675jJgYnjz35rkm1QZ4ZD+NNk1bau5pFAHXJ4ArCph6tRJN7f53N6dWjTcmlvb8FY64ht3/Hyn50Ddk/6QnT1rjl1mOQboZUdSfvBsinHVT3ZT9KyeAn3NvrkOx1vzY5ukH40A4X/AI+xXIrqjE/eUVINSduAw6ntR/Z8+4fXIdjqizdPtUZ9+K17Jt1qjKQeOSK87GpSAffHtkVMusXC4X7Uy8cAHArWng5RerM54qMtkegnkkoRkdRQGU+oNct4W1BmvhGzFmkGTnuPWuueLvjNKpScGEKikMP+119aaTtHzcil+715FIRx8uCPSsrGgnT5l5FZmv4MUW1tj7jj0NaOcHIBx6VneINrwxLkKxY4/Ksaz9xmlL4kZKSAnZLgOD3pZAsiFJAW9GHWoXkCqIZ1+boGFCM8A7uvqO1cCae53co6KSS2by2+dCOGq/FtmXAOc9jVeHa44IYHt6GpVjkhdZIjkdwauC1sZyehPDC0TkZOPepjSMxZgx4NFfR4ekqVNRR87WqurPmYoNG40lFbGdxwOadTAcU4cigLi0tJRmgYtLuNIKKAF3GnDpTKUGgB1FIDzS0ALmjNJRQNC5ozSUUDuh1FJmgUALRRRQAUUUUAFFFFABRWJ4t8VaF4VtYbrXrxrWGZzHG4heQFsZx8oOOPWo/CPjDw54sFydA1H7X9mK+aDE8ZXdnHDAZ6GtFSqOHPyu3foZurBT5HJX7dTfooqpq+o2ek6ZcalqM4gtLZDJLIQTtUew5P4VCV9EXct0hrkfD/AMSvBmv6tDpWkas9zeTZ2R/ZJVzgZPJUAcetdbV1KU6btNNepEKsKivB39AoIzRSE4rMoQ9aSg1meKdcsvDmhXOs6gJWtrZQziJQznnHAJHr600nJpITaSuzToriPBHxP8OeMNZbStKh1FLgRNLm4hVV2jGeQx55qn8Qvixong/V10l7O51C7ADTLCwURA8jJPU45xXQsJXdT2fL73Yw+t0fZupze73PQaKyvDPiDTfEWgQ63psrPayqT8wwyEdVI7EVxml/GfwjqWsW2lW9vq4nuJ1gQvboFDE4GTv6UoYarJyjGOq38gniKUUpOWj2PSKSnU2sTe4UHpRSHpQSNJooooAKKKQ01uAGkqG+uoLKzmvLqRYoIIzJI56KoGSa830D40eG9W8RR6SbO8tYppBHBdSkbWY9MgcqD681tDD1aqbhG9jKrXp0rc7tc9Oorn/HPi3S/B+mRahqy3LxSSiJRboGbJBPQkccVW8CeOtG8Zi7OkR3iC1KiT7RGq53ZxjDH0pRo1HTdS3u9wdampqm3q+h05NJXG+OPiR4f8IarHp2qw37zSRCYG3iVl2kkdSw54re8K65ZeJNCt9Z09ZltrjdsEyhXGCQcgE+nrVSo1IwVRrR9QVam5umnr2NSiikBrI0YGkpTSUCCkY4pT0ppOaAENFFBoAQ0lBNJQFxD0pKXNNY4oIAnmim96U9KpAI3Wm0pOabmgAprUpOBTSc0yBD0php56Uw00MSiikpkiUhODQTzTSc0WEB6GozTyaYapCaDNIelFI3SmSITmkopCaACikPSigR+dcV3qG75bxsgE9a+gf2a5LpvBt80k5Ym/bv/sLUSfs/RFvm1VgPZa9Y+EHwsj0DQLq1W+aQSXRkyR0+VR/Svm4Y+jN2Uj6eWBqwV2hd1wP+W3WgyXC9ZD+ddqPBMfe4P5USeB0MbBLrD4+UkZAP0rb6zDuZ+wkeQatbpJrbpq/mhZF/cTpIRsHtjvWtealcaeINOsUe7uGTCIX6ADqzGta88CeNbm4fTpLfTpLdnyt804G1fZev4Y/Gruu/D7XLG8gv9BFvqDCIRSxTSCMnAxkE8c8d673iKT5VKS/Ty9DzFQrRcnCD37a7627+Rzdhqt48722oRG2nVd2A+5SPY1X/ALc1WbfNY2LTWkZIMjSBS2OpUd67DR/hxql5JNfeILiG1mkhMUVvbneIs/xFu59h+dZsPgjxta7tLhs9Na2yQt61xjCnvt6/hipVbD3dmunp52KdLE8qunbXtfyuY99rksemxX0BLmRtuzvn0/Oov7c1aOZbe405xPKP3MaTA5+p6D3rrrj4bXsDaLZWZW6tYpQ99cvIEOc5JC98mr6+BbpvGv2iSFBpcdsVWXzQWaQ9tvUD3qfrOGS+/wD4A/q2Kb10+H/gs4zTtWupTcRXyfZ5LcbnAfcAPrWe3ie788tHbp9nBxlpwHP/AAGu8svh9dz3GvrfLHax3B22TrKHyvOGYDpzjisSz+H/AInWeOyk8P8Ah3y0bm+lYPuX3XG4/lmtIYjCttt9uvlqRUoYtJJX69LvfT8B1tdfaYEnikco4yM1hPex2viG9vpi7eXCI0VOXZjjgCvXrfwbpcMSRrGiKqgbU+VR9B2rkR8Nbq+bWZ7tEsbozh9MlScOQFz97HQHjj8awo4qjeXM9P8Ago6cRhq7jHlV3f8AR/qYC6ne2umvfasixOx/dW8ZywHoT6n9Kp2Pim4a6Rby3hihkYANFcB2UH+8K7G/8DaxrHhKFbq0tbPWbeTOwziSKcAdyBxn39PeofDfgfWLjU4m1nwz4c06zj/1gjVZJJD6rj7p+v5VrGvhlFuT116/kc86OKcoqN0rLp99+39WOf13xE1lc/ZLGGOeVc7mlmEaD2z61ANd/tDRr4PH5U6RfMqvuBB4yDXR+IfAGsWevT3ukaRpWt2lyciG8YK0J/4F1H0/KrF14D1QeCbmKHS9HXW53UBLUiFFTOcMxGCRTVfDcsde3X7xSo4tzlpor6W+7XuZPhWJY9Bs4+gKbj7ZOTWssaFD+9wc859K67TvClhb6dbQun7xIlV8NnnAz+tT/wDCNafnO0/99GuOeMg5N3O+lhJxpxjbZHGRxx7fmmKnJyOvHrVq0S1IDSyOHXrz+orqD4Y07PCt/wB9UjeGrDHRv++qSxlNFfVZnPvDbqdvm7iefvdu1Rm1LAATpx157V0LeHLIc/Px702HQLNpGjjaTfjgk9Kf1ykw+qTM/SD/AGdcrdC4DMq4HcEV6VpNwLu2D71DfpXEN4ZAYGOY7cEEd60NKiuLSw8l3dJN/wApz2FbqUai0ZlaUHqdi0ZI6D8Dmq7IVbI49qxLTUry2JO4yA9q1rXVbWdP3q7H71nUomkKo/huuQfWsrxGv7qLdwNxw3pxW55ayrujYOvqKyde3xxJhd6bjuzXDXg1BnVRknJHOiTa2yZd2ej/ANaRVljfcj+Yp7+1WfKSVCyYZT/B3WooYXikKq24Z5FeXyu56KehZtlATfGAfUVcgcSKW2lSDiooguPkG1u9TqDjnH4V6eBoOcr9EebjayhGy3Y6lFJSr1r3LHiBRS4oxRYBKcvSkxTh0osAUUUUFXFzS02lpDFopBQaAFFLuNJRQAu40oPNNpV60AOooooAKWkooKuLmlptKaBMWikFLQMKKKKBXPPfj5o0mseArlY+XgImQe6//WzXiP7P2vnRPiLawySbLbUVNrICeNx5Q/mP1r6n1O2S7sZbd1BDLjFfGXi3T5vDni+7tY90b21x5kJ6EDOVNe9lElVp1MNLrr+n+R4mbxdOUMRHp/w6/U+1q8c/aj1/7H4Zs9BhkxLfy+ZKAefLT/FsflXpng3WYvEHhfTtYhIIuoFdsdmx8w/A5r5d+Oev/wBv/EW/eNi1vZkWsPORhfvH8WzXLlmGc8UlJfDq/l/wTpzDEqGFcov4tF8/+AdT+zFosk+v3etHhIE8lD6k8t+gFfR1cJ8EPD/9g+CLVJE2zzqJZc9dzc//AFvwpPjN48HgrQU+yBJNVvCVtlbkIB1cj29O5rPFTljMU+TW7sv6/ErCQjhcKnPTq/6/A7S+vrKxjEl9eW1qh6NPKsYP4kii0u7W9hE1ncwXMX9+GQOv5jivi6Q694s1WSeeS51G7f5pJJGJA/PgD2rRsrfxd4Nuk1axkms3jOS8L5XHow6EfWuyWUU4+46q5+xyxzWpL340m4dz7Frzv9oNmX4c3oBIBxn35FfMsd7cXWuJeSyHzJroSNgkDJfJr6W+P53fDS4b1Vf5isquAeErUryvdr80a0ccsVTq2jay/RnlH7NOf+Fjtj/nyl/pU/xg8GavdeNrrULOMTfamUspOCDjHftxUP7M/wDyUk/9eUv9Kr/tFTPJ8SpuSNtrEvB+tenVVR5jam7Pl7X/AMjzKLgsvfOrrm727ep7L8MtAn8NfDQ2E8m6ZhJM5HQMw6D8hXzf4LP/ABXWkH/qIxf+hivov4RMW+C1hnnEEw/8fevnPwX/AMjzpH/YRi/9DFZ4Dm9piOZ3f/Dl4/l9jQ5VZf8ADH2eDxRXAfGD4g2/g3SRbWbJLrNyh8iPqIh/z0b29B3NfPXhPRdX8ZeIm3S3E2+TzLqcsSeTz+Jry8NgHUpOtUlyxXU9PEY1UqipQjzSfQ+xKQ9KoeHdPh0rRrbT7aFYYYECoi9h/U+9Xz0rgdr6Har21G0V55+0FcPF8N72NePMZASD/tCvnHw74g1jQ7i4k0i6khuLmE25deXCkj7voeOtelg8teKpOalazscGLzBYapGDje59i3uqaXYuI77UrK1c9FmuEQn8CaspIksYkjdXQ9GU5B/GvjmTwv4iulN5PbvI7/Mxlky5PvnvVnwZ4w8QeCtWDWs0oiV8XFlKT5cg7jHY+4rojlMKkX7KqpSX9dzneaTpyTq02os+pfG9gdU8Kajp4JH2iBo8jqMivm3w18P9ak8T28FwipBDMrNIpyWAOeB/jX0U+tWus+Apda09t0FxZPIoPVTtOQfcHivlr4dSvH470J9zHF9F1P8AtCnl0KyhVUZctt9L9/MMynRbpuUea+2tux6/+02z/wDCOaYrE/8AHwCR77TVL9lflte/7Y/+zVd/af50LTf+vgf+gmuc+A7Sr4a8YCBS0jWyooHclXFVSX/CXJef6omt/wAjKHp+jKH7R7MfH6AknFooH/fRr1j4BEn4Y6dnoGkx/wB9mvmTUbK9sJhDfwyQylchXOTiu2+CWm6r/wAJ3o+pR2srWaSPukyNoBRl9fU12YrDQ+pKHOrLW/ffTc5KGJn9dc+R3elu22ux9R1UvdR0+xI+239pak9POmVM/ma8q+OPxKudFnPhzw/MI70oDdXI5MIPRV/2sc57V4taaHr2ulrxYZrkudxlmckufXJ5NeXh8u56ftasuWL2PTxGP5Kns6UeaR9hWl1a3kXm2lzBcR/34pA6/mKlr47EPiTwnex3kMlzp8qn5ZYXwPoccH6Gvob4OePf+Ex0qS3vgkerWgHnBeBKp6OB29CPWlicv9nT9rTlzRDD4/2k/ZVI8sjvW6U2lJpK809AKD0opKAGmkJpTSHrQS9xKRu1KaQ81VhDaQmnYplABSUppKEK4jdKbQTTWNNbkhnnFNalHWkbrVAxKaaU0h6UIQwnmkNB6mkzVMkDTTSk01jQkFwppPajcaQ0yQNJRSU0IQniig0UAjlN+og5VYx/wE12ngpro6ZL5mN3mnoPYVhLuxjJrqfCOfsEvP8Ay1/oK/NsHC1Xd/efo+Ln+72RfLT+gzSnzweg/KrJyT1or1+VHl8xSWZzK0ayRl8coCMgfSiOR5CVSVHK9QpBI+tcb4MH2j4n+K77qIEjgz9Tn/2WsTwhr0fh/wAP+JPEklu0/naoYkUHG5gOMnsMtXZ9R3s9bR++XQ4fr6TV1peX3R6np5Fx1BH5Uf6QehA+ormNM8VaxJ4X1HV9V0NdPe1jEkW24EsU4IyNrL+Ro1bxdeWXgrS9cFlC1zqDRKsJc7VMgyOepxxWX1Spfl87b9Tb67T5ebyvs9kdMUuAfvflQEuP7xrlfEXi/VrLxWfD+laD/alwbcSKqzCPB77ieAtSaL43hm8O6jqmr2Z0+TTZPLuIg28bscBT3Paj6nV5VK29vx20D67S53C+q+7TXfbY6UxzIpZ3CqOpPAFAyVX/AEhMN935hz9PWvOfE3i3xHeeE72a98JzWOlXkG2C6NwrON3QunUA+vuKfa2lnP4g8E6Tc2peSz08XQkWVl2YXOCo4IyBWqwDUeaT77Weyv3MHmKcrQXbe63dl0O5k1DT4b8afLq1nHeHkQPMokP/AAEnNXLYC5iWa3uVmjOcPGwYHHXkV5f4nk07xVqGoXmn/Dq31+3gbyrrUJZRE7bB0jOQzYHpWzH4u03Qvh5p9/4f0oR23ni1WxGQYzzuA9T/ADzTeBfKrbvTp1+enzBY9KUua3Krvr0+Vn8md4beb+GQ0fZ5v75rjrfxvrlnqtrD4l8LtpNjeSeXb3H2lZCD2DgfdPtTvGvxBGjaodJ0uzgvr1BulM90kEUftuY8n2FSsFUlJRSvf0LePpKLk3a3k/yOwNvL1Z2wO9Mji85d8U4kX1VsiuLtPHs+s+EtWuLTTUGpWUf763NwpTYeC6uOCBzWH4M8Qax4c8B2H/EptxFdXoismaXJmDklnIHTBwAKtZfOzvumlb1/r+rGTzKneNtU03fXp/X9XPUjbTf32FJ9lm/56NWPqmv3Vr4z0rw9FBE/2uJpZZCxBQLnoPfFYug+OtU1vX2t7Hw60umLcG3kuVuF8yFgcEvGeQvH9KwWEm1zdLX/AEOmWMhGXK9722e9r/kdebWf/no4pklrckcSNV07u1NKyY4rncEdKmyhFBefaVQykJg5q9aWflM7GQEt3I5qW0ikMvmNyFHSrZwSMrVU6a3sTOp0K/lkHikZQ3DKKtbQR8ppjLgc1srx2MW09zMnt2Vv3Z49KrOCvUEH+dbDID904qJ49y7WFdEMXKOkjGeGjLYpWt1cWzFo3bHpnvU+pa9ZobeDUFMZkbCyL0zjvTZLXvFx7VyHxB82G1tAY2IEjdBnHFdcZ0a+knY53GrS1R1zWCzJ9q0+ZZVP9z0psa7X2yx+W/rXmOka1d6bIHtLl4st1B4PtXb6Z40t5YhHq0SueP3sdY1sudr01c1pY9bTNwxBTn9RSg0QS2t5GJrC6WWPGduefyoYEfeBHsRXVh4RpwXc48RUc5MWlFNBp1dBzDh0paYDSgnNADqKKKAFopu40bjSBDqKB0opFpi0UlFADqKTNKKAAdaBRRQAu404dKZS5NADqKQHmloAKWkooAWjNJRQVcXNApKWgkWvnL9prQfsurWmtRJhZgYpD79R/WvozNcN8adCGu+C7uJUDSxoXj453DkfyrrwVf2FeM+n6HPi6PtqMof1c8x+DnjtdF+F3iKzmkAn01TPaA9/M+UAfR/515v4A0mbxF41sbRgZN83nTk91BySfqf51z4Z1VkDMobhhnr9a9u/Ze0LzLm+12VOMeTESPTkn+X5V9LioxwlOrWjvL+v82fNYaUsVOlRltH+v+Ae+W0SwW6RKAAq4xXzB+0neyXXxGMLMTHb2qKg9M5Jr6jNfNP7SejzQ+J4tWVCYpIxG5x0I6V4WTyjHFLm8z3c1jKWFlbyO++A3hPTo/A1nqksSyS3YMjE/XH8hXXeKPC2m32nTbbdVcIenQ8V5T8B/idpOj6OPDPiO4+yRROWtLpgSgU8lGx0weh6c13Pjr4seEdJ0SY6bqlvqt9IhWGG2beNx7s3QAUsZg67xMrRbu9BYLF0Vh4+8lZanzPcW62niV7Vfuw3mwfQPivpP4+/8kyn/wBxf6V8y28sk+rxTytukkuFdj6ktk19NfH3/kmU/wDuL/SvVzNNVcOnvf8AVHm5a0413Ha3+Z5V+zR/yUg/9eUv9Kp/tCf8lKuf+veP+tXP2Z/+SkH/AK8pf6VT/aE/5KVc/wDXvH/Wt3/yM/8At0wh/wAi6X+L/I9i+D//ACRax/64zf8Aob18z6ZeSadrlvqEMYkktrgSop6MVbIFfTHwg/5ItY/9cZv/AEN6+b/DMIuPFunW56SXqL+b1jgXatiPX9Wa43XD4f0/RBd3l74m8SfatUvl+0XkwEk8pwqZPH0A6Cvqf4ceD7Hwzo8UUMY8xlBZupY+teB/FTwPPod/LeWsJ+zk5dVH3fce1dl8Cvif5fkeFvEdx8nCWN3IenpG5/kfwrPGxeMw0alB+6vs/wBdjTCv6piJQr7y2l/Xc94pD0oY4puTXzp7x5t+0T/yT24/30/9CFeRfAbQrfXPGpF0AyW0JlC++cZr139on/kntx/vp/6EK8I+GXipvB/iyDVTG01uVMVzGvVoz1I9xwa+hy6nKpgakY7tv8keFmM4wxlOUtkl+bPqs+H9LNv5P2ZduMV87/HrQIdG1u1lhAAmDj6gYx/Ovb4fiX4FksRef8JLZIu3d5bsRKPbZ1zXzz8XfGEfjDxN9qtEdLC3Ux24cYZhnliO2fSubKsNWjiVJxaSvc6cyxFJ4Zx5k29j0n4IXck3wf1y2ckrbSTKnsGjDfzJrx74ff8AI76H/wBf0X/oQr3X4X6LNo/wcvftCFJrqKad1I5GVwB+QFeFfD7/AJHfQ/8Ar+i/9CFejhpxnPESjt/w552KhKFLDqW+v6Hsf7T3/IB03/r4H/oJrP8A2XI0lGvxyLuUiHI/76rQ/ae/5AOm/wDXwP8A0E1S/ZW+/r3/AGx/9mrkp/8AIrl6/qjrrf8AIyh6fozlP2hLeK28drHCgVPsqnA+pr1T4DWtsvw4sbwxjzQZPm78Oa8w/aN/5KAv/Xqv8zXq3wJXd8LLJfXzf/Q2oxX/ACLqfr/mKg/+FGfp/kfOPim8m1DxPqV5MS0kt1Ixz/vHAra07x74t0+FYbSSBEUbQPsKHA/Faq/EHS59E8YXkZUqrTGaFsdic/oa9L8Ha54H1fTIm1LVItLvlUCaO5O1SfVW6EH867sRUXsYTjSU1b7vwZyUab+sVIyqODv9/wCKPNdb8XeJNageDUGikRxghbNF/kK2vgNcXFn8S7EKkgSeOSKTKnGNpP8AMCuq8WeJ/A+jlI9OmbWZiw3i3bCKvc7zwT7Cu1+GD+HdbiOraJJPmI7JY5YyrIxHQ9j+BNcdTF1IUJWocsX/AF2OmOFhOtG9fmktf61PQKKKDXhHtiE0lLSUAIaQ9aU0h60EvcQ9KSjNIxxViEJ5ptLSUguNBzSE80opp60EMKa1Kaa1NAhM80jGikNUJiU0mlY8000IQjUw04nNNNWTcM0wnmnUxqBBSGjNFADWNANDUg6U0SxaKKKYjPVR13jNdR4TXFjL82f3n9BXME9trY/3a6nwsR9gkxkfvPT2FfneFt7Q/Q8S/wB2a23mgLyeaPwNHfoa9Q808yk0vxxoGvaydB0e01G31WTf9oe4VDEeeoJB4z6GrsPh3xB4f8BW+l6Xa6bq9y0jSahBOcLNvOSq7sD0GTjpXc2l5aXfmi0uopzE22QRuG2N6HHQ+1RzXljDexWU15Cl1PkxQM4DvgEnC9T0NdUsTUejS6dN7LS/yOSOFpxvJN9eu13rb5nA+HfCGuDwLrWlXiwWD3z7rWzE5kS3A/hLc9fbNQ6fofjHWptF07xBp1npel6RIkm+OdXa4KDCgAE46d8V6Zt9jRs570fXKjbemv4aW0BYClZLXT8db6nI6Ho+qp8QNb1y8tFit5IFhtG85WMnPPAOV6Dr61iWXgvWL3wPrOn6hFHZX95qDXUSGVXUgY2hiuRzz9K9JCj3pSvHepWJqLby/DYt4Sk9/P8AHc8q1yy+Jmu+Gv7HudDsLeJSkblbtN8yj+LrgAYB7E+ldHaaDqTfECe/mtxFp0WlC0t5/MUkucA/KDkd+a7PaMd/yqD7XZreix+0wi6Zd4h3jft9dvXHvVPEzkuVRSWu3na/5ExwlOL5nJt6bvtseb6Rp3xE8O2s3h/S9L026s3kZor57kKIw3Ukfe/8dP41S1/w9faJp3hfw9ZXkU+py6g9y0zgiMzdc467RjH4V66VBPciqF5oel3er2mrXFksl9ZhhbTEtmMHrgZx3PUVpDGy5+aS9bdXbS5nPAQ5OWLfZX6K+tjim0bxp4s1Kxj8TWNjpGm2U4mdIZxK9ww6YwTgfXH0qn4l8H65Z+Kr/VtP8OaP4mtb9t/lXmwPbt3xvxx9D9elepjd6H8qV3EcbSSNsRQWZm6ADqaiOLqReiVtrdCpYOnJatt3vfqefxeGdVg8A6nDF4f0O21u8iMYh05UhBQngM5wCRz7U3XfCmsnwX4ch02O3k1LRzHM1tJIAsjAcqG6dfw9676xu7W+txcWdxHcwkkCSJgykjrgjg1MR/sn8qPrNRP53/Qf1WlKNulrfqefeHNJ8UX/AImm8U+IrW1065jtGt7O0WUSAE/xMQTx+OeaytE0Hxjc+ObbV9Q0nT9KMOReXdtOMXq+6A9fcgV6mVz2NR428HNS8VNN6LVW9EP6nBpJt739X5/cIA3YfrSkvt+7zSB1U8mh5sj5QfyrkOwu2QbyuR68VYOD1FMtBm3U98VNiuuK0sc8nqQtGOqmkZWA5XNTFaQ59KOUVyvsVqQpx0zU+1WHpTTGeobip5Skyq8efUVz/jCN/ssPy7l3nP5V1BGfvCsnxHHmGLawHzHg/SubEQvTZvQnaavqeaXmm20hJ5gYnqOhqjc6ZdwDEJMiE54rsbmz80EtFgA9arNZlf8AVyEfWuWhmOKw+ildHVVwdCtvGzOSiurmykDJJJC6np05rrdI8cXcapHqEKSp03HrVae3DowngWTnrisubSYWJaCUo3Ta3Ir2qOdUK3u1VyvueTWymrT96nqekWWraPqBxb3qxyd0btV142UbsZHYjkGvD703OnTHzAyZ/iB4Nb3h7x1c2MsVvcyebB0OR0FeouSS5oO6PNnFxfK1qen0tMgniuoUuIGBjkUMuPSn0zIcppaYDS7jQAUUDrS4pWAAaUHmkpaLDTFooFFFh3ClpKKBjhRSUCkFxaKKKAAUu40lFADx0opB92k3GgB1FN3GjcaAHUUinmloAKivIVntpImGQykVLRQB8w+I/hXqLa9dtayMkMkpZF8gnaCemc17r8LtAXw74Rs7AL86p85IxuYnJP5105RCeVH5U4cDiumtjK1aChUldI56WEo0pucI2bCub8d+GrfxDpckMkYdtuMEcEV0bHFJuNc6bWqOg+VfEHwv1O1unWz3hN3CyqePxH+FS+G/hTql3MHvtxiXkpGpGfxP+FfUEkMUn341b6ilSONBhUAHsK9D+1cXycvN/mcH9mYXm5uX/I+Y7T4Vam+uRgXBhi88MP8ARyQoBzjrXtHxc0e41rwU+m2+Q8gA3Bd2MY7fhXaGNM/cH5UpAYYIBFYVMZXquMpyu47bG1PCUaXMoRtzbniXwQ8B3/h/xU+rXNwSogaLyzCVznHOc+1Ufi94F1HXfGk2oQSMiNGiYEJbpnvmvegqjooH0pDGjHJUE1f17Ee09rze9tsiPqNBU/Z8vu77s5HwNoc2h/De30Z5POkihcbgm3O4k9M+9eNeF/hpqlt4ssbqS4bZBdpKf9HIyA2cda+lMDbjHFNEaA5CjP0qYYytBylGXxb6Ic8JRnGMZR0jtuZniHR7fV9PaCZBuI4OK+evEXwrvU1eb7G0kMJbhfJLAfTkcV9NU0xox5UGpoYmrh23Tdi61CnXXLUVzl/htb6xZ+GYbPWNS/tCWH5Y5WhKPs7Bsk7iPWunoKqv3QBRWU5ucnJ7suEFCKitkebftE/8k9uP99P/AEIV4J8P9A/4STVriw8tnK2zSDb1BBHI/OvoH4+WtxeeBZre1iaWVnXCjqcEGvPP2ddE1Wy8azXl3YyRW/2R03sRjcSMDr7V7WCrxp4KolK0r6a67I8nHUZTxdN8t1pfTTdnJXnw51uK4McJVlz/ABoyn9Aa7T4d/Ch/t8d5qwaQRkMqlcLn8ete8tbwMdzRKT9KeoCjCgAe1cU8zxNSPLKWh1wy7DQlzKJm6xZhvDt1ZQjG+BkXjPUYrwPwf8NdTsvFen3Ulw2y1uElP+jkbtpzjrxX0eeRTRGgOQoz9Kyo4mrRTVN2vub1sNSrNOor22PNPjl4du/EOmWVvbFlMcm8kJu7Yx+tRfAjwpd+GYtSkuZi5uigCmLbt259+eteosqt95QabtVT8oApfWKqpOin7vYUsPSdRVWveR4h8ZfBd/r3iwX1vIyoIVjwIi3Qk5zn3r0T4VaNLoPgy00yaTzHj3Ets25yxPT8a6kojHJUH8KUAAcDFEsTVlTVKT91Cjh6cajqpe8zgvib4HtfENu0wjLSgZG3qD6ivEdS+HGsW0zLCdyg/wDLRCD+ma+qzUTwQufmjU/UVph8bXw6tTlp2Jr4SjX1qR1PmDRvhnq13Oq3BYLnkRof5n/CvfvAXh6Pw5ocdhEuxRzt9z3Pqa6FYo4x8iKv0FLSr4utiP4kgoYSjQ/hxA0lKelNrmOgKKKQmgLg1NpSaSgljT0pvUUr0lUIQUmaKKZLGnikNK3Wm0hCUjUN0ppNUgCkpM80HpTExrdaYxpxph607CENJRnmkY81RAZ5prdaKaxpoBG60mTRQelFiRCaMmkooGLuNFJRTEZb37ZIVhnHWuo8I3DSWEp3jiT09hXMF3A/gxXT+EHJsJTx/rf6CvzbBt+1P0XFL92bXmSZHJpQ8nOc/lSB2z1X8qUOw7j8q9Y808/0W7j0L4i+Ire4fybe4txe5PA+XqfyJqDwVL9qm1b4jasrJG6tHZbhyluh5I+pGPw96t/ErwbqPiXVrC50+4gt02GG8dnIYRZB+UAHcevBI7V0+raLBeeF5dBgIt4DbiCPC8IBjH8q9GVal7NO/vSST8kv89DzI0KvtZK3uxba82/8nc80k+LmpfajcRw6MtkGIFu87/aSPXgbRXTeIvHGpRv4e/sGxivG1dN6RSHaTkDA3ZwO+Tz0rM0fw544t1t9MZPCsdnbkAXbWolldB2KlR/PPvXRXWg383xC0zWNtomm2Fo0aKpIfzCCOExgDn1rWo8IpLlSsr9d9NOi6mNJYxwfM3d26LTVXtq+nyK3hnxZrT6tqmleJbOztbjT4PtEklq5aMJ+Psa5W9+Lmom7eWzi0dLJGIENxM/2hx6jA2j6Zrq7LwxqE2s+KbrUmgji1ZFhtzE5ZlQA8sCBg8jgZ6Vhab4X8dafHHpMC+GDZRN8l7Lbb5tuc4KlefxP40U3heZyla9l5LbXv1/4A6scXyqMW7Xetk3vp1X9bnf+HNZTXNDtdVtQwiuE3AHnBBwR+BBrgtT8QQaT8TNZ1S4V55oLGO1traIZkmkYghVH4V6PZK1vbRwhYl2KARFHsXPfCjpz2rhLnwNdarceIbrVGtobi8uUl0+aJi7Q7AcE8DGc8gZrmw06KnNy0i/81+h1YmnWdOCjrJP8k/1NKXxHrXh7wvNrfioWwuZWAgsbZcCI9lLEnLep6DHFctpPxavv7ShXVF0Z7SZwuLOVzLED3bcAD+Fb+qeHfEniDwVBp2szWEGq2kwkimjdpI5dowC2VBBPfg0vhzSfGL6pDNrlt4VtrSL78dtaLI83vkqNp9x+VdFN4ZQk5pN3fW2nS2j/AK3OaqsU5RUG0rLonr1vqv8ALsQePviPNourHR9L/s/7SgzLNfOyxIf7oCgknFQaf8Qm17wd4gjuVtkvbSzYs1s5aN1b5crnkc+tTa/4X8RW3im81zw3Hot4t8B51vqS5CN6g4P9Ksaj4b8S3fgK90yQ6E+q3bLloYRbxomclSyrlsduBVReGVOK66a3189LfqKSxbqyfTWytpbprff5fgbXwtha0+H+jx4ILQeYeP7xLfyIrpDJJ7/lVTR4DY6TZ2PyH7PAkWR0+VQP6VaMjdgK8+tPnqSl3Z6GHp8lKMeyQPJIP735VGzuezflUglf2pGd/asWboi5xkr+lK8sgXCxn8FpN756j8qN8nPP86krU17ZiIU3qQcD6VOMHpg/jUVod1un0qQovbg+1dy2ON7ikU0ij519GH60b1zzlfrTEJj1pvSpCA3Q0mKLDuNz61l+II43hjycHcefwrWPSs7WwphjDD+KsqqvBl037yOf8mSMfL86mo5IVZeUxV4RkD5TimvuHVM+9edKkdqmzHls3A/dtkZ5FV5bRWGHTaa2/kLnjBpJYdwA4bNc7w8W9Vc6I1WtbmBb6BDqk72t6hkt1UkYODn61xvin4c69azO2izLdwE7gjNh19q9etrdbePaOrcmpscdBX1OX4X6vh4xufN43Ee2xDkloYvgS21Gz8N21rqiqlwifdBzgVu00dvaiu1o42OopBS0CClU0lAoAfRTMmn0AFFcZ46+JHh/wbqUNhqsN/JLNF5qm3iVlAzjnLDniue/4Xv4L/59da/8Bk/+Lrpp4OvUipRg2jnni6NOXLKSTPVaK8sj+Ovg2SRI1tdayzBRm2TqT/v16ijbkDDoQCKith6tG3tI2uaU8RSrX9nK46lpBRWBshaWm0tIYtFJRmnYLjsmkqC+uVtLKe6cblhjaQjOM4GcV5d4S+Nmn+IPEdhosfh+7t3vJRGJXuVYIT3IA5ralhqtVNwV7bmNXEU6LSm7X2PWKK5j4keMbLwV4f8A7TuoWuZZJBFBArYLtjPJ7AAVzvwn+KkHjXUJtKu9OGn36xmWMJIXSRR1wTyCKcMLVnSdWK91CniaUKipyerPSRS5NJRXObi5NGTSUUALk0ZNJRQAE0V5/wDEz4oWXgjVbbT59IuL9p4TLujmVAvOMcg10HgHxND4u8Mw65BaSWiSu6eU7hiNpx1Fbyw1WNNVWvdfUxWIpuo6SfvLodBSGvPfi38TI/A8lrZ2+ni/vbhTJtdyiIgOMkjkk/0rU8N+PdL1fwBL4ueKSCG3jc3EOcsjJ1UHvnjH1p/Vavs1Vt7r0D6xT9q6V/eR14GRTa8r+HHxii8VeKBol1pH2Az7jayLLvzgZw/HBx6V6pRXw9ShLlqKzCjiKdePNTd0FFFFYmjYlFBpM0hC0UUjdKYCNSUGigCtf2VvfReVcRh09CKi07SrHT2LWsCxk9cCr1FACUlcJ8V/iPb+CFtraKy+3X9wpdYy+1EUcZY9evarXwt8dWvjjS5pltTaXlswW4g3bgM9GU9wcH8q6FhavsvbW90w+s0va+yv7x2NFFB6VkbhTW60qnmkelcTEoopDTEBpKKD0oARulNpSaSgAPSm0tcj8SfHFt4JtbSefT5b37TIyBY5AhXAznkGrp05VJKMVdsmc4wi5S2R1tNrkvhv44t/G1reT2+nzWX2WRUKySB92RnPAFcr42+MUGheI5dJsNJF8ls+y4leXZ83cJgdvU1tHB1pVHSUfeRzzxdFU1Vv7p6tTSTmqHhvWLXXtDtNYsd3kXKblDDlT0IPuCCKv1hKDi2nujaMlJKS2YN0phpcmuO+JHju18F/Y/P06W9N1uwI5Qm3bjrkH1q6dOVSajFXbFUnGnFylsjr6Q9K5n4d+MIPGWm3F7BYy2Ygl8opJIHJ4zngV0zdKdSnKnJxkrNEQqRqRUovQaaaadTG71CRQ0mmsaU1xHxB+Idr4R1K3sptMmvWmi8zdHKE284xyK0pUZ1JcsFdkVKsaceaT0O1HWhulYngrxDF4m0CLV4bZ7ZJHZfLdgxGDjqK47xF8XbHSNcvNKbQ7mdraUxmRbhQGx3xitYYWrObpxWqM54mlGCqN6M9JY80wnmm28ouLaKdRgSRq4HpkZpT3rI0vfURqaaUmmmmSBPNIaDTWJpoVxaaTSZNIaYhRSUZNNoE2LRTdxop2AynlYKcR54/u10/gyVjp0vy7f3v9BXJC3t2J+QDHBz3rrPBcESadMEGB5x6fQV+Z4Ny9qj9IxVvZm75h9aQzH1FKY19KNsf92vX1PMuIJj/AHqXzu+R+dea+JfiVJbatNY6Lb6W0du22Sa+uCm89wgUc49TWiPHkNz4CvfENtaxJc2jiOSJm3Ju46EYJBBrseArqKk1vb8djiWY4dzcFLVX/Dc7fzlHdfzoM2B94fnXnL+N/FFh9guNX8LQLbagAtrFBPundiBjIPAzkcenetXQvEmtP4nbQ/Eej2tlKbdrmM28/mBUH94//qqZ4OtFX0+9dN/uKhjqMmlr06Prt952Hn/7Q/Oo57yOGJpZpoo415ZnbAH1Jrh4/FniTVJJ77w54at7rR7Z2V5prjZLNt6+WOn51R1fXbrXPhRqWpXUEULTTmCFUyPk3Ac5PXOaccFVckpW3S31Vwlj6Nm432b20dvM9HiulljWSN43RhlWByCPUU/zj6rXF6RrGo6le2uk+HLa3GnWEccd/qE6sU3BRmOIAjc3qegrJ8S/EhrfVprLRbfTGjt22yTX1wUDkdQgX+ZpRwVac+WK/rzCWPoQp883/wAP5HpiynHUU7zPYVxWmePdLuPB0+vz27RyW7+TJbq4bMmMgKfQ5rnLH4pTi/ibU7HShYyuBi1umeaIHuwIwce1VDL8TK6UdiJ5lhYqLct9T1Nr61W5S1aaFbh/uxlxvI9h1PSp/NPua86vLi1T4uSXlwcW2naU0zN6ZwP5NWPP8VLo3LTwadpYsFYgRSXRFywz1wBtFXHAVp29mr6J/eTPMKNNy9o7a2XytqevCY/T8aXzW/ya4TxH4xkt7LQbvQ9PW+/tZvkhc4ZvYHoDnjJyKn8M+I9Uk1y90fxNpdpYT29ubndbzGRAnuT3/wA4rH6rV5Ob/h9HZ6G31yjzqK626aa7anZ+c3+WpDM3t/31XnsPi7xNqkcuraH4Xt5tChZx5s9xsnmC9WRemOO9dH4B1SfX/DsWqXkEMTyyuFWMHG0HA6nrwaVTDVacXKVtPMdPFUqk1GN9fLR2NtpvdPzpnntg/MtSGNOygU0oi9hXNZnYmrG3pjb7ONvbtVk1V0Qq1ngdmxVwrXoRT5UcEviZGTQOevP1pStIBimAjKD04+lIN49GFO4pTjrQIbuH8Xy/WqGsrvjjwcfN1rQPPXn61m63ErxxjcV+Y96zq/Cy4fEjO2Y75qOUkHoaULcIPkZXHvwajkuCp2yxMv05FcEmdcRCFbr1pYIXWUOrZAPIpoeCRtquu72NX44mgQZOQRVUIc80ias+SDEPL7qUU2lya+qStofNXu7jqKQdKWhoYUUUVIDqKbSigBaXJpKKAPmX9o5mbxxDuJOLbj/vo1zvhrwRf65pKahbysqMzLgQluhx1zXQ/tGf8jxF/wBe/wD7MapeCfiprXhPQI9GsdM0y4hR2cPOrlyWOT0YCvqqCxDwMPYP3v017nzVd0Fjp+3Xu/8AAXYsaZ8LNUlv4Va8MY3g7jbHsfrX1BApWCNTyQoH6V87W/x38SPcRodF0UBnCkhZO5/369u8aeJrTwv4Vn1u6G7ZGPLjB/1kh+6v5/pXk4+GMbhGvq3tt5dj08DPCe86Ct33/U1dR1Cx023NxqF5b2kI43zSBBn6msO3+IHge4uPs8XirS2kyRgzY/U8V8u6rqPiTx74gaa5eS8uWyVjBxHCvoB0A/nV25+HXiGC381khPH3ef8ADFbPLcPStGvVtL+v66GSzGvVbdCnePc+uYZY5olmhkSWNxlXRgysPUEdadXyV8OvG+teA9cEEzTNpxkC3dk5yAO7KOzDrx1r6K+IXif+x/h7eeINNkWRmt1a1fGRl8BW/XNceKy+dCcYp3UtmdeFx8K8ZXVmt0aeu+KfDehSCPWNbsbKQ/wSyjd+Q5qzoutaPrUBn0jU7W+jHJMMgYj6jqPxr460nTtS8UaxMFn867cGWWSZiWbnk+p61ueD9C8V6b44s4NLkksrsOG+0pkoEzzu9R/snrXdUyuhBOMqtppX8jjp5lWk+eNO8b28/wCv6ufS/wAQb+zs/DF7Hc3ttbySwOI1llVC/HYE8/hXyx8MJorf4gaHPPMkMaXaFndgqqPUk8CvVv2i9I1bWZ9Nkt4kkjtInMjE7cE46flXhljazX15FZ26hpZmCoCcZNdOU0qf1eb5t9/Lc582qTdaC5dFt57H0r8cNNsfFHhWK4t9UszDby5SdZ1aMP02kg479K5X9nzwotj4ml1STUbO5njhZVjt5g20Hgse/t0rG1nS9R0P4BtpuoRpG76oJQqtu4JGP5VL+yydvjPUgMDNhz/32tc0aUo4Or7Op7qb6b7dTedWMsVS9pT95pfLV9D6QopKK8I9wO9Y+t+K/DWhyeXq+u2FnJ3SSUbh9QORXmnx7+JF1oj/APCNaDMYr2RN11cqfmiU9FX0Y+vYV4nonhnWNeDXcSkozHM0pJLnv7n616mGy6MqXtq8uWP5nm4nHyjU9jRjzS/I+u9D8SeH9c/5A+s2N8cZ2xSgtj129f0rVr4u1XQtY8OzR3hZoyjArPAxUoe3PUV718BviJc+J7eXQ9blEmqWqb45uhuI+hz/ALQ4z65p4nLYxpe2oS5ok4fMJOp7GvHlkefftMn/AIrW0/69T/6Ea9P/AGcf+SYW3/XxN/6FXl/7TH/I62v/AF6n/wBCr0r9n12j+E0Tr1E82P8AvqujEf8AIrp+v+ZhR/5Gc/T9ER/FHwx4Y8aXdu//AAkenw3kRMa7LuIscn7uM8810egeCLDSvBEvhlcvBKjLIW6sW6k18sWbY8ZRS4G7+0Q3Tv5tfaisTGGPUjNc+PoTw0IU1Ntb27HRgq0cRUnPkSa0v/XoeP8Agr4f+GfB3is6heeIbMXMGfLiuLqNGjBHoSD0PevX4ZI5oUmhkSWNwGR0YMrA9CCOor5L+Obeb8T9WZwCcxjp/sLX0Z8O5WX4ZaLIOq6fFj8FFGNoS9jCvObblb8gwlaPtp0IRskbP9v6D5vk/wBuaX5m7bs+2R7s9MYz1puueIdD0NQ2satZ2ORkCaUBiPUDrXxpqMzR6/dXSYEqXbyKcdGDk5rfXw14m8SeZrl7K0stwd5knJLP7+wroqZVRpKMqlSyZzQzOrUlKFOndr+tT6p0PxHoOvKx0bV7O+2/eEMgLAeuOtWtS1Cx022NzqN5b2kION80gQZ9Oa+MLW41Pw9ri3FtLJaX9pJkOh5BH8wf5V0eoS+K/iTqsmpXcgdE+VF5EUX+yi8/jRWyiEGp+0tDv/W4Us0nO8OT3+39bWPpjSPGnhLVrkWum+ItOuZycCNZcEn0GcZ/Ct5ulfFGvaLfaJdJDdqATyjr0P8Aga+j/gB4mvPEHglotQmae60+byDIxyzpjKk+p6j8KwxmXQpUVWpSvE1wuPnOr7GrG0jtrnW9FtZ3gudZ06CZDho5LpFZfqCcinajq+ladZreX+pWltbuMpJJKArDGeD3/CvlD4vnzPiVrjsASbgdv9lagtNN8ReLWS4lmknSGNYY3lJ2qqjAVR6AelarKqapRqzqWTSb+ZDzKp7WVKELtNpfI+pdJ8Z+E9WuPs+m+ItOuJs4CLKASfYHGfwrfr4y17wzqmjIJrmMNGD99M/Kff0r2H9nz4gXmoT/APCK61cNPIsZaynkOXIHWMnvgcg+xqMRlsFSdahPmSKo5hP2qpV48rYn7QXhoalqNtqH262tpgpjQTyBQ69e/pWr+z34dTRtPvroXkF1LcFRIYZAyrjOF4+p/Ouc/amctdaLG2CFEpH/AI7Wt+y0x/4RvVk7fbAf/HBV8tT+zlLn07W8+4nKn/aHLya9/l2/A9jrn9V8a+EdMuDbX/iLToJhkFDLkg+hxnFeV/tAfEG8hvX8KaLcNAqoPt00ZwzE9Iwewx1+uK8p0Hwtq2sQme2iCQno75+b6YqcPl8HS9tXlyp7F4jHyVT2VGPNI+u7HVtLvbJr6z1G0ntUGXmSZSij3OePxpttrWj3c6wWur6dcSt92OK6RmP0AOa+S7ux1/wsJjHM8UNxGYZjEx2up6qw/wAa0/geAvxR0bAA+d+3+wa0eVU5U5VYVLpLQweZ1IzjTnCzbPq+svW/EGh6IobV9Ws7LIyBLIAxHrjrXOfGDxmfB/hrzbXa2o3TGK1DDIU45cj2/nivmi3t9X8TatLKzy3d1Id0s0jZ69yf6Vz4PAe2g6tSXLFHTi8b7GSpwjeTPrbRPE3h7W22aTrVlePz8kco3f8AfJ5qSfXNFgleGfWdNilQ4dHuo1ZT6EE5FfK914R17Sgt9Cf3kR3q0LMrrjuDXP6ldXGoXs19eyGa5mYtJIw5ZvU110sqo1nelUuvxOWrmdairVKdn+B9rKysoZWDKRkEHIIplzPBawPcXM0cEKDLSSMFVR7k1n6JcRweFbK6uHCRx2SO7HoAEBJr5l+JPjXUvGWtP+8kXTkcraWq9MdAxHdjXBhMFLE1HFOyW7O3E4yNCmpNavZH0VH468GyXX2VPE2mmbONvm4Gfr0/WvM/2mnWS20Z43V0Z3KspyCMDkGvN7bwTrU1sJmSOMEZ2tnP6CsvVTqtrDHpF/JL5MDF4o2bKrnqV9jXqYTB4dV4yo1Ltbo87EYuu6MlVp2T6nsH7MoJ0vXAOvmx4/75Nch4+8JFvF940epWUDTTF5EmmClCe/8A+uux/Zi/5B2t/wDXaP8A9BNeb/F+QzfEXVnfBO9R+SinGM5ZhUUJW09exDlCOXwco31/Vn0b8PtLh0bwhp+n28omijjyJAwIfJySCPUk1s3dzbWdu1xd3EVvCn3pJXCqPxNc34EvIbH4Y6Ve3ThIbfTkd29FC188+PfF2qeMtaaWZpBahytpaKflQduO7Hua4KGDnia0k3om7s7qmLhh6EHbdKyPouDxx4Pnufs0XiTTWmzjb5uOfqeK8t/aUYNd6QysGUq5BB4I4rg4vBWsvbCZkjTjO05J/lisrVJNTiSLTNQklKWxJijdshAeu32r0MJhKCrKVGpe26OLE4qu6LjVp2T6ntP7NR/4p3U/+vof+givWM54ryb9mv8A5F3U/wDr6H/oIpPjf49utKceHdFnMN06brqdfvRqeiqexPrXDiqE6+NlCP8AWh04WrGlhIzlt/wT0HV/E/h7SJDHqWtWNq4OCjyjcPqByKTSvEmg6uwXTNYsrtznCxyjcfwPNfMujeGNZ1lPtUMJ2MSfMkJy3v6mk1fw3q+jYuJUI2HO+MkFff1roWAw1/Z+197+v63MvruItzqn7v8AX9bH1ca+f/2hP+Rutf8Ar2/9mrrfgn46udZ3aBrExlvIk328zfelQdVPqR69xXJftCf8jda/9e3/ALNSwVCVDGqEvP8AIMVXjWwkpx8vzR3PwTuLe1+G8U11cRQRCeUF5XCqPm9TxXivjWRJvFuqSxyLIjXLFXVsgj1BrvNLs7vUfgWLKzQO73ZOCccB815hdW8lrcyW8yhZIztYA9DXdgYR+sVZX1u9PK+5xYqUvq1ONtLLX9D6m8L39ldaRaR217bTyR26b1jlVmXgdQDxWqeleO/ArSNS03Vby6uIlSG4gVVIbJPOa9gya8PEQhCo1CV13PYw85SppzVmIaSg0hrE0Ymeaa1KaaTTEFNNKaSmACmU80ymiWFFIelFULUymik4/dSke4rp/BCy/wBnT7kcfvz/AA+wr5MPx+8XY+WwsRxnO1uP1r1/4L/E7X9c8N3VzfWlrG8d0VwgP3dqnPX3r4LD5ZWpz5pI+9r4+nOFkz3MI2ej/lRtJyNrdfSuE/4TXU8A+RF+R/xpT4z1JlJ8uH6YP+Nd/wBWkcX1iJkHwb4q0i/u4dI0vw9qdncymRJ79A0kOfqOf1HFbPiLwprV54NttHtrXSftUk6NeyQILaIqDkkKBycfT8KrQeOL2cuIWt2KHDBc8H3qOTx1drdJatLAJ5M7ExycV2N13JPS6127dziUMOoySbs7rfvvY3vEGganf+K/D9zDBB/Z2nMZJWabDbsYUBcc9u9Rr4d1Obx9qGrXcMKWEmnm1gKzZckkZJGOOh71lN4t1X/Yx9KY/izVQTu28e1ZKNa1tNrffqa2pN380/u2K+neH/iJo1jcaFpf9kvp53tFdPIRIN3YDsfrmppfB+vt8PdN8PrBbfaRdCW8zP8AIqbyxwcfMfyo/wCEt1PHJX8qePGGpKo/1fP+zWrnXbvpe99uqMVRoJWV7Wa32T7F/S/DOseHfFEj6IkU2gXpJuLeWbY9u3qgwc/pxx6Vgf8ACG+K9HvbuDSdL8P6raXEhdJ7+JTJFn6g9PxFaX/CZaptziH/AL5qH/hONQ+1Lb+ZAszDITbzj1oi6y10emvy7jlCha2q1uvK+9vXsaOu+Db3U/BkWmqNPt9RRhM7W9sIoJXAxgqP54/CqXh/QPFc2p251jw/4Us7OH/W+VaJI8w9uPlPvx9KRvGGrZxuiH0SmHxdqxPEsY/4BUr2yi46f8P2KcKLkpa3233t3Lv/AAh+qX+u+KLnUFjt7fUoEt7R45N7ADuwwMdBxWRpnhTxvapDpjaL4T+zwsB9ult1kkdR6rjJ/n71abxVq5GPPUcdkFRyeJ9VCMzXmABknA6VSlWStpbT8FYiVKi3za31693dnQal4b1C48ZaDe29raxaVpsbltjhCHI4CoBgD8aS38M6lceMNf1C/iRLG+sxa27JLlyMckjHFc7beJ7+5i8yG/3oSRlcYJFTrr2pcf6Y36VHJVS5b9Lfjf8AM0vRb5l3T+5W/IZYeH/iTp2kT+HbE6R/Z6o4huWlIkIOTtAxxnJ5OcZrsfA2jXmi+FNP0y8VBcwofNEcm5dxYscHHPWuUGu35zuvH6U3+2b7I/0x6qqqlVNSa1d9O5NGNKjJSjfRWV3svL7j0Vo3Ixgfiwpnktn70f4tXn51e6yP9Ll6c/NTTq0+/abubH+9XP8AU/M6vrXker6E20yISm0c/L2NW5NSsEk8t7yANnGCwHWvI7TWpIgf9ImGTk/N1xSjU42cu3XORntXXSopRs2ctSq3K6R7HwwDLgqemKQrXLeCdXu7qGZXjMkcQULz2rqI7iCRtu4BvQ8UpUrMcal0MZD2pOQPWrBX0ppX2rNxZopIg7VQ1c/u48+prTK1Q1dMxpj1rKp8LLpv3kZJwe9RN5mSMZFSPE2e9RNleoNcE9dztiMt7OKaYsB5bZ4ar7idE2S4dR0an2Cx+R8/BPemXgVQqqxI+tduDp/vEceLn+7ZEO1OpidKXNe9c8NDs0ZNIKWmMMmnL0ptGTSaAfRTQTmnUrAFOptGaQHzN+0Z/wAjxF/17/8Asxqx8N/hrD4m8Kw6s6As8jpnzGH3TjtVb9ov/keIv+vf/wBmNXPhp8WrPwj4Ui0WbQ7m7eOV381J1UHcc4wRX00YV55fTVG9/J27nzs50Y4+brWt569EdRp/wYsI7yOS4h3RqwJAncdD9ag/agupU0zR9PViIvMLMOxIXA/mani+P2nSSpH/AMIzeDcwXP2pOMn/AHau/tBaLNq+hw3VvGWkhAkUAdfUflXBTWIo4inLFN2v1dzvboVqNSOGSvborHhPh+78Q2JebQpL2IkgO9umefc4ral8SfEeVNkmpa26+hQ/4VD8OvEln4f1SRdWtJLnT5uJVjxvjYdGAPX0Ir1S58afC2K0M0d3c3EmMiBLRw5PplgF/WvTxk60Kr5aKkn1tf7zzMHCjOn71Zxa6Xt9x4reWevX1x511Z388pGNzRHJ/SvoXw5o95rfwNsdK1CCWKYQNE0cilWCq5C8H2xXDeEvH2i6p4hTTrzw5MkdxMEtmtm8xxk8Bl7/AFFe1+IdY0vwf4al1C/k2W0A2qoGWkY9FHua8/H1sRJRpTgou91Y78DRoKUqsJ83R3PlDV9H1nwzqXmAzRNE/wC7uIiRj8R0r0H4X/FOO31aC18VW8UqSMEXUFXa8Z7FwOCPfr9avWnxL8K+I4Jo/EtmdJn3MUkjjMsbr2BAGQfwxXkviVtOl1q4OjhjaE/u8qV3H1A6gV6NOE8Veliqeq6/8E4KkoYb97hamj6H1345ihk8K38u1GP2dirfhXyv8LFV/iHoSsAVN4mQa+lHWdfhLEl1u89dMVXz1yEr5s+FX/JRdB/6/EriytWpV1/XU6szk3Kg/wCuh7h+0nGkXgBUjUKv2mPgfWuG/Zb/AOR11H/rwP8A6Gtd3+0x/wAiGv8A18x/zrg/2XP+R11D/rwP/oa0sL/yLanr/kVi3/woUvRfmz6QpszbInb0GaWmTqXhdfUEV4J7lz43+It1Le+OtauJmJdrtxk9gDgfoBX1Z4R8PabpehWdvDbxkCFOcdeBXzV8YdDn0zxZdXXlt5FxITuxwG7/AJ16R8MPjLo8GgW+leKXmtri1jEaXSxNIkqAYGQuSGx7c19DjaUsThKUqKvbp/XY8HDVY4bGVI1Xa+z+dzsfir4b0+48MX1wIUQrAxPHoK8A+C9zNbfE7QnhJy8/ltjurKQf0NegfF74uaXq2hTaH4aM04uRtnunjKKE7hQeST7gVh/s5+HJr/xaNcljYW1ireWxHDSEY4+gJowdOWFwdSVZWvsvlb8QxtSOJxNONJ3a6/12D9pf/kdbX/r1P/oVek/AH/kkaf8AXab+debftL/8jra/9ev/ALNXpf7PS7vhTEvrPN/6FWeI/wCRZT9f8y6Ltmc/T9EfOtr/AMjdGO/9oD/0ZX2pH/qV/wB2vjPxnZT6L4zvoipRo7oyxk9wWyDXv2k/GvwbJoUU99cXNteiP95ai3ZiWA52sBtwe2SK1zSjUrwpzpq6t0+Rnl1aFCrVhUdnfr8zxf42/wDJTNX/AN5P/QBX0X8PwV+F+jr/ANQ+P/0EV8ueJdRuPFfjC7v4YGEt/cfuoupA6KPyAr6z0O0+weDLOz/542iR/koFZ5p+7w1KlLdL9DTLn7TFVakdv+CfIM8Qn8RyQnpJeFT+L4r7G0/RrC101LVLePYEx0r49T/kbB/2EP8A2pX2ov3B9Ked/DS9H+hOUfHV9V+p8mfGu0jsviFewxKFXYjYH0r274DaRZx/DrT7owo0k4Z2JHfcR/SvGvj7/wAlKvP+uSf1r3X4Hk/8Kv0X/rk3/obUY3/kX0vl+TDC/wDIwqfP80ebftMafBbNYzwoqbpSDj/drR/ZW/5BuvD/AKbRf+gtUf7UX/Hrpv8A12P/AKDT/wBlX/kG69/12i/9BalH/kVP1/UdT/kZx9P0Z5d8Wv8Akout/wDXx/7KK+jvhv4e0+w8K6eywo7NAp3Y65Ga+cfiz/yUbW/+vj/2UV6T8Jvi7pWn6BBoniZpoGtV2Q3SRl1ZB0DBeQR06HNbY3DVK2DpOCvZLT5GWFxFOjjKvO7Xb1+Z6V498PafqHh283wopELnOPavmX4aXElr8QNClhJ3C+jXjuCcH9Ca9U+Knxf0m80GfR/C7zTy3SFJbpozGsaHqFDYJJHHTiuF+B+hzap43s7zyybezfzGbHBbHA/rU4GlPDYapOqrJ9H/AF1HjqkcTXpwpO7Xb5HW/tRc3ujn/Zk/9lrV/ZifZ4Z1pvS5B/8AHBWV+1EMXujD/Zk/9lrU/ZiXf4Y1pfW5H/oAqX/yK16/qW/+Rp8v/bTxnxbNJeeL9TmmYl5Lx8k/72P5V9YeGdB07TdGtbeG3j2rEozjrxXzH8UtGm0vxVcyMjCG4cupx0PcV6h8NvjFo8WhW+m+KHmtrm2jEa3KxGRJVAwMhckNj2xWmNpSxOGpzpK6XT+uxnhascPiqkartfqdN8XPD1jN4YvLpYkQpC5bH0zXiPwP/wCSn6L/AL7f+gGu0+MHxV0zWNGfQ/DnmypPxPdOhQbf7qg88+pAri/gj/yVDRv99/8A0A1WBw9SjhKnOrXT0+ROOr06uIpqDvZr80dN+03cSSeLdPtyT5cVoSo7ZLc/yFdP+ztoVjL4WbUpYkklknYHPbBwKo/tI6HNP9m1iFC3kArJgfwnv+Fcr8GfiLD4QefTtVilk0y4cOHjGWhfoTjuDxn6VEabxGXKNPdPb+vvNKk1QzDnqbNb/I+hNV0exu7R4mt0GV4IHSvkzxzZx2Hi3VLOLGyOdgMdu9e8+JPjP4TtdMkfSJZtSvGUiOPyHjUH1YsBx9M186ajdz399cXty2+aeRpJD6knJqsnw1WnOU5qytYnNsTSqU4wi7u9z6V8eXMlt8FpTESGfTo049Cqg/pmvFPg1ptvqvj6ytrlQyKjyAHuVHFe+axp39qfDOKz5xJp6L/44K+atHv9R8JeKYL6Jdt1ZS5KN0cdCD7EZqMu/eUqtJP3mPH3hKjVa0X/AAD62i0yxjhEK20e0DHSvEP2h9FtNPWwurdAhkkZcD0xk12+nfGPwXcWCz3Vzc2U+Pmge3dyD6AqCD+Yrx74seNz4y1iJreF4LC1BWBX+8xPVm9PpWGX4KvHEqUotJG2NxlGWHklK9zvf2Yv+Qdrf/XaP/0E15r8V/8AkoGrf9dB/wCgivSf2Y/+Qdrf/XWP/wBBNebfFf8A5KBq3/XQf+givQof8jGp6f5HDV/5F0PX/M9T8R3Mlv8As92ixkgyWMKHHoSM1538E9Lt9V8cxw3KhligeVQe5GB/WvVU0w6t8FLC05y2nJj2OOK8N8Natf8AhLxRDqEcf7+1crJE3AdTwy/iKzwi9pTr0ov3m2XiXyOhVa0SR9WrptkIRD9nj24xjFeF/H/R7XTbyxmgUKZdwwPSu+tPi/4LmsRPNdXVtNjJt2tmZgfQEAqfzrxr4neMH8Ya4tzHC0FnApS3jY/Njuze5rmy7B1oYhSlGyR047F0pUHFSvc9J/Zvbb4a1VvS6H/oIryXx7cyXfjPV55SSxunHPoDgfoK9Z/ZwG7w1qq+tyP/AEEV5z8VNHm07xRc3BjYQ3Dls44DdxXZh5xjmFRPr/wDkqwlLAQa6P8AzKtlrPjSzhWK0vNUhjUYVUQgAflTL7VPGF8pW8uNTnUjBDoTn9K7DwR4v8KtpsVp4jSW1uYl2+esZdJAOhO3JB/CpvFHjXwjaQ7NBtX1GckfPIhjjUfj8xP4VLniFU5fYL1tp944woOHN7Z/ect8M7XVLTx1pNxHY3SqlwBI3lHCoQQc+2DW1+0F/wAjda/9e3/s1d18LNS0nxHHLdWum3FpPbYEu4Zjyf7rd/pXC/tA/wDI3Wv/AF7f+zUUa1SpjY+0jZpMdSjTp4OTpyunb80d38EI0k+HcSyKGHnS8H614p43AXxdqoAwBctXtnwMP/Fvov8ArtL/ADrxTxx/yN+q/wDXy1Vgv99q/P8AMzxX+5U/l+TPpLw3DFHotkyRqpMCZIH+yK0ao+H/APkB2P8A17p/6CKuZO6vCe57MfhQrHikobpTSeKEDDPNNPWikpiYU0k5pScU00CAk0zJp31pp600JsMmikNFUI+Bms41YD95x0+evoD9nC3RfB99ueQH7cerZz8i1zw+DOsNgtdR/XdXr/wX+Hl7pHh26t7i4Vma6Lg5/wBlR/Svl4Zlg5u0Hr8z6ueXYmCvKKS9UaPkx99xH1pPIXOQGx7musHhOYf8tqX/AIRN+M3HFa/WqXcy+q1ex5nbNHZeIL6Ob5Y2jMnX05/qaNAVHW68RXsZCuCIQeojHf8AE/yrrvE3w3vtUvbZ7S/t4Y8bLgvu3lM/w4GCevWti88BifTHsluDEmwIuFztA6cfhXW8dQ5Vrq9/kcUcDX52raLVer/y1PJT4pn+0GQS6ckOf9SXYyfiela+p6tOx07+zokke8XIRzxz0yfQc10ll8P/ABhC6WraxpcVlGflkSJmlKjttIwPzP41qS+Ab2TxRbX7Xdv9hghK7efMLkEdMYxz61c8XhU9Lde/y6GVPCYxxd7307d9erOJ0u+ulvLq01RLcvbx+YzwZ249OfrWPc+KJvtLNE+nRQq2PKdm8w++egr0e1+Hl417rE17eQeVeAJB5OSyrzy2RjPI6Vm2/wAP/GFu/wBjh1bS0slb5ZfLYy4/3cY/8epQxeEu22un/B6MqeExlko3td9r76dUVNLntr7TobxIzskGeG6HOD/KsG+vLe18RXk+wzOkIjggU/M7HHSvVI/CmyJUeQswABbgZPriud/4VrdXLam1/cwB55Q9q8WSYwM4JzjnnoKypY3Dpyu9P+Cb1sFiXGKjv/wH+pzbTXGmaS99qrrLcyH5IU+VI/bPf3NY9n4mZblPtVxp00TkApAWDJ/30OfwrvZPAOuXmgra6he2i30Mm6KWHc6MAONwIBB+lGj+C/FhvEk1bUtPSFP+WdvGWMg9ywGP1rWOMwqi7tN/P8NDGeDxjlHlulp2+d9V+pyPiXXFs7s2Vm9rE6/fluS23PoAOTSafrkN9o2oJL5DXEMOQ8LEqwPGeeRXWat4C8QRapLf6Fe2I8//AFsd0GAB9QQDn8qluvAniKbw1NZSalZTXszA7mQpGi55AIBJ/KhYvCcsde3e/n0/UTwmN55fPtby6/oZXhK2jXw/Zho/maPeSfc5/rWssceceUtblj4Ukt7OCASg+XGqZHsMVN/wjkg/5aCuWeMouTlc7qWEqxpxjbZGFHDDnmNeacYINv3VrcHh2Qj7/wCVOPh9gv8ArO9T9co9y/qtXsc+EhB/1a1IxgMWwQx5Pcitg6C+P9YKT/hH5tvEymhYyiH1Sr2M22S1V0ZrWJ8HkHOCPzp8kFtIzSraxqM52jOP51dOg3X8EikimS6bqEY/1e4d9praOIpPqZPD1V0LfhvUEsZiEixuxkhjxXeRXdm1l5846ce+fSvOLK2mSdVaNgxIHI713VjZP/Z3lTKDuIbaR3xV1JQSuTCEndFqHU7MY8ud4wT0YZq9FeRyHCPHJ9Dg1iSaZHwBEPwOKgey8nlWlj9+orPnpy6lck10OpDK3GCPwqrqSBlQA85PSsRJr1Obe4Ep7jNZ3iHxJNpkNu11atKjsRuHBHvmk6KmvdH7Rw3NqWNl6gH6VVcFpApXiqNp4v0eb9087xlf7wzn8a0rXU9Iu2Hl3SZ9DxXLPBVOiN44qFty79mXygEO044qheBo5FUtnAzWqu2QDZtIBwOeaxtZZoblv3bkY6Yrow1NxqJ2MMTPmpvl1Gg8U5SM0y2V5bfzQmB3yc0temmmea7rckyKKjpQTmgLoeaBSUUBcdRk0lAoC4tFFFPQZ458VPAV34j8Ri+TzwFj2DYBjrnvXI/8Kivv713+S19I0flXTDG4inFRhOyXoc1TB4epJylC7+Z876b8ILlr6Hz5byNA4JYKvY179fafDead9kmXI2bf0q1+VOWs62Iq1re0lexdLD0qN/Zxtc8J8a/ClpryS4tYXQk53x45+orlYvhTq7TbTK+3PaHn+dfUBAPUZpAiA8Kv5VrTx+Jpx5Yz0+8zqYHD1Zc0oanl/wAL/hpBoF2uozozXK9Hc8ge3pXa+ONDXXtCl09lWRHxlG6Gt2iuapWnOXNJ3ZvClCnHlirI+ZtV+E+oRXDLbtNGueAyb8fjkV0Pw/8AhM0OqwXupK8oicMAwAXI74717uVU9VB/ClHHTAreWY4qUORz0/rqc6wGGjLmUNf66Gb4gs2uPDtxYw5+eIoMdeRXjfgX4Wz6X4qstSklugLSYSLuC4Yj1r3ftRgegrGliKlJOMHZPc2qUKdVpzV7bHGfF7w9L4m8NjT4zICJFfKAZ4PvXO/BfwHL4X1m51CV7gtLB5W1wMYyDnj6V6qaUdaI4irGm6al7r6BKhTlNVJLVdR9FFFYmpynjrwla6/aODCrSMOQ3Q14frHwmvorhhbedEM8Bl3gV9ME80m1WPzKD+Fb0cVWoP8AdysZVsPSrq1SNz508N/B66uLlGv2lePPIA2Aj+de7+FdDs9B0yKztIljVFxhRxWuFUdFApaVbE1q7vUlcVHD0qP8ONjx74veArnxN4hivozOoSPZ8gGMZz3rt/hX4fPhrwjDpReR9sjuS4GfmOe1dTgegpRxRLEVZU1Tb91dBqhTVR1Eve7nmPxS+HcGvsbqGE+dk4ZDhhXlEnwo1cTbVlkC57w8/wA6+pab5aZzsXP0rSjjsRQjy05WRnWwdCs+apG7PHfhl8LY9Lvo9QvI2eVejSYyPoO1euXUf+hPFGP4cAVYHFIelYVKs6suabuzanThSjywVkfPln8JLh/Ea3Es12kf2nzSQq/3s19AjO0D2ooq6uIq1re0lexNOhTpNuCtfc8R+Jnw7uvEHi6fUla4UOFX5AuMD616h4B0caB4UsdIDu4t0KhnAycknnH1rdwPQUUTxFWcFTlLRBGhTjN1EtX1PNvjN4SuPFEdrHF5oET7soBzxjvVn4MeEG8J6dfK8kzPdOrMJAONoI4x9a9AIHpSHpQsRV9n7K/u9gdCm6iqW97ufIfxa/5KNrf/AF8f+yiutuPhhJqGhafqVmjxtPbRuxQZBJUdRWd8TfCmtXnjvU7mCGIx3E26MmQDIwB/SvobwRbvbeEdLtZ1HmRW0aOOoyFANevicZy0KXsZ+8lrb0W55WHwnNiKvtYe629/U8A0n4TalPcqtw8rJkZCpt/Uk17l4E8K2fhvT1hhhVG9q6UIoPCgfhTq8uvi61f+JK56dHC0aH8ONjzD4z+DJ/FM9nJE0wNvuAEYHOcdc/StL4NeFX8K6Td27tKxuJRIfMA4OMcYrujRS+sVHT9lf3ew3Rp+09pb3u5xnxD8GW2v27sIVdyvKnvXjGofCrUkuCtu0qLno8e79QRX01TSiE5KjP0qqGKrUP4crE1sNSr/AMSNzwHSfhHNHp801wskszIQm4D5cjqB6/WtX4Z/DSXRvFlrq08t0DbEsqsFw2QRz+de1YHoKQgZ6VbxuId7zeu5CwWHVrQWhn69pcGq2LW0ygg9K8K8U/Ce4S7eSyR4gxPCjcv5dq+haa4BHIBrKjXqUXzU5WNatGnWXLUV0fOWg/Ca9muVN4ZJI88gLsB+vOas3/wluJNTk2/aI4mfgIq4Ue1fQQVR0AH4UYHoK3eYYpy5ufUxWAwyjy8mhU021FvpFtZtlhHCsfPfAxXmXxG+G8WqSm6tYTuxwyH5h/jXrB6Uh6VzQqThLmi7M6JQjKPLJXR8yx/C7VmudnmSbc/88ufzzW7qHwnkj02COFJRJuLO64LNx3r3nYmfuj8qGA9K6pY/FSavPb0OSOBw0b2hucD8IPCbeF9OvFd5me5cMwkA+XAxxj61xnjT4c3ereKbzUAbhVnkz8oXA7V7gKZULFVozdRS959TR4ak4Km4+72Mrw5piab4astJLM6QQLFlupAHevOfiF8OE1C4a6tYmDHoyHn/AOvXrRprdazjVnGfPF2Y5U4OPI1p2Pm2D4ZapJcbC8m3P/PPn+dbWqfCuWOzt44UlVhkuy4LMffNe6hFB4UflQwHHArplmGJk03Pb0MI4LDxulDc4r4S+Gm8NaNcQu0rNPL5hDgccY4xVvxt4Xt9dtGBiVnPUHvXT0h6VzyqTnLnk9e5tGEYR5YrQ+eNU+Gl9FMRAJkGehXcBTtJ+GGoXEw+0NKVzztULxX0Gyq33lB/Cm4C5wAK6v7QxVuXn/I5/qWHvzcn5mF4P0GDw/pSWkChB3A9a4j4p+D7nX9ciu4/OwkWz5AMdc969RprdawhVnCXPF6m06cJR5ZLQ5n4daK2g+F49PYuxDMxL4zkn2rzjxD8PLq+8Q3V2GuAs8xc4AwMntXtZppA9BVxxFWEnOMtWZyo05RUJR0RW0uE2+nW8Bz+7jVefYYqY9ac3SmVkWBJxR25prHikB9aaELTWpT0ptMBrdaSg0HpQIRqbRRVJEgTxRSZopiuY8UbBSx5U9+4rrPBSsunTZlY5mOM/QVxUduOqZQ9yTwa7XwRGV0yX7vMpJ9uBX5dgr+1Wp+n4tfuuh0Crngk/nS+XhcbuRzg00RknrTjHuPH0zXtank6DFAzjOcVBq+oafpVjLqWp3a2trDgySux2rz3/GuMi8azabpuv/2yIGvdNn8qBY0K+du4TjPUkGrGsa5qun+G9MstRsLXVNf1Ztq2ezbCpJzhs54UY/EV1rCVLpP8/K/5HG8ZSs7dL9Ntbfn95taL4t8L63NDDpOvWd3PMrMkUcnzkDqSvUfjUes+LvDOj6qml6prlrZ3jgERzMV4PQk9APqa5nRJtQ0XxlZ2/iTw/oMFzqWUivdNjwc4+6SRn6/WjUL/AFjxVe6h/wAI74d0G6sLV/s8txqaZNyV5KoAOgz345rV4SPNv7tt7r03MVjJcjX272tZ+u1+3nY7bR73T9Usvt2mXsV1bMxRZIm3KSDg4PenX95Z2CRyXl5HAJHCIZGxuY9APeuCbxk9l4Ihn0jSbazu4b4WclkiDyw3cKB0zkfSk8Z3GoR/8I0PE0llBL/aP2idYSfLijU5C5PJIA6+tSsDLns3ZXa3101G8wj7Nyiruye2mrt+Z6M+Vz81N6HO+uW0TWtY1L7T4gvI4dO8ORIzW8bpm4uAP42OcKvoOtcVdfFO+a7e4tjocNorHFrO8puHGeuQNgz6ZrOnl9epJqPTf/I0q5jh6UVKT328/P0PXvU+YaRsg5Dtn61w/iD4gWlj4X07U7SKF59QXdEsz4SMA4YsRkkA+nWs/wAF/EOfUPEFvpGqS6Tc/aiVilsS4CtjIBDgHt2oWAxDg520V/w3B5lhlNQvq7fjsegQahYT3U1pFexPPDjzY1cFkz0yO1WRt4+ZuK8v0PXLXRD4s1+5i81mvRDCmcbyAeM9hVTTvineR30TajNok9nK4DR2rSCWIH1LqAce1avLa0m/Z6pW++yZn/alGCXtHZu/3Xav+B63uTOMt+dPCrgkkjNcT4g8QeJB41OgeHbaxuGNt5u65JVYz/eJHJHTjHenaN41mj8M6tqGv28a3GmTeSwtz8srY4C596w+p1eVSWt7adddjo+u0udxfS+vTRXf4HZ7UPRsik2R4OM4rzzUvEXj6w0N9evdL0iGwkQNHEkrNNBu+6XHQjpkA967/RjPPo9pPcP++kgR5NvA3FQTj8amrhpU48za7aFUsXCrLlSe19dNBzInqfzqIRj5sO1XmQY3bjTVjyeSa5nE6lIphT/z0YfjTlQkgeYTVlowT6n6VIicn5Rj6UKAOdi/plrGIQzorMTnJFaCio7QfuVwMDFTAe9elBe6kefJ3dxhX2prRhhyBUuKDT5UK7Kj2cDMW8tdx7gYrF8TaYJ4YgszRgE8EbgePSukqnqq5jj471E4+7poVCWuup5xqOgzyXSA2MEsDA75UOxlPqKpXektZzrDGt0ryD92yjcqketeieWM9OaY0IJOQKyjWr09pGsqVGW6PPf+J3Z3DTRX2SAMLuI/Sti08YapDsF9amYEc/Lmt+60q0uSpmjU4OQcVG2kWyqfLGK6I4+V/fgmYywkGvddiW28RabeW/lY8nIycAYWmxzQSZ8q5jk54GcGsu50HzbhmysiMPlXbg5+tZcvhu5j/eRM8TjP3STXTRxtF7uxz18LJ76nW7WXhutFcaL7WtLYee3mJ6P0rqdMuheWcdxgDevQetd8XfVHnzp8jtYtrS0ynL0qiBaKaCc06gApR1pKKBodRTaKBjqKQdaWgAyafTKMmgB9FItLSaAKKaOtOpWAKUUlFJoB1FNooAdk0U2igB1FNp1ADl6UmTmkzRQA+mseaTJooAMmjJoooAMmjJoooAKKKQ9aAA9KSiimkAUUUUWAqy6fZyyeZJbozepFWI1VECqAAOgp1FGwXCikbpQtJiuNoooqkhBRSGkpgFFFFAAelMpSeaSgApKDSHpQAtMY80ZNJTFcDSUZprH0pkgx5pp6UtIelANiUxutK1JQQxD0ppoyaQ1SQbCUh6UtMJOKdhNg3WmHvS0xu9OxNxtFFI1UK4096a3Sl70jUEtjaa3albrSN0FOwhrdKaaVulMNAXF3UhpppA3rTFcGPNJmlJyaRiNvvQhXCkPWm5NISc1aRLAdaKSigkpRW0K9xmut8GxgWE3zZ/e/0FcgjfMNy8V0/gyXm5g9w46/SvzHBte1R+m4q7ps6YKMU4IMe1R7j2AxTgxxXtaHlanG3PgRLr4ix+IrmSF7KJBIsHO5pxwCRjGB1HPWrHjvwzqmqXVhquh3tvb6nYkmITg7Gz1BIBx+Rqze6ne3Xi220vSdRsFS2VpNSgljYyleNu04wOSO9ReGNef+ztTfXdWsJriwmY3BtY3CW8f8Kkkcng9K7FOt7sr7LT0enbqcLhQ96NvieuvVa976FDR/C+v32vWuu+MdRsp5bNWW2s7JT5SMRjeWIBJx2xWdbeFfHGhT3Nj4b1bSRpdxKZA10G82HPXACkE/jzjtXf2F1BfWMN7auJIJ0EkbYxuU9DzVa31jTLnVp9JhvYXvoF3ywKfmQccn8x+dT9Zq3atp2tp9xX1WjZO+ve+r+focd/wr+6tbfRLOzuoJ47fUPt2o3FwzLJO+QcqoBHbGCR0rV8ReGLnWvFmn3VytlJpFvHKssTsxkkLoVxtxjHPXNdVI2xCxAAUZJ9qp6Vqdnqtn9r0+4WeDeUDqCASOo5qHiKr97tf8S1haMfdXW34f1qcroPhHVLG21Tw/c3VvP4fuI2Fqwkb7RCT2wRjH49ves3TPCvj6xji0mDUvD6adC3yXJty8+zOcbSuP/Hvxr0hT6AUE4HTmn9bqa3s7+XXv6h9TpaJXVuzez6ehx3jbwnqGoz6fqmiXVrDqVgNqrcJiGQd8gA479j1qfwnpfimK5mu/EN1o5JTbDbWdv8qN/e3lQfwxXUqeOlKTz07VDrz5OR2t6F/VoKp7RXv6s83tvh7fy+DrjTr68tYtTa/a9ikiLPEDgAKcgH9PzrQ8O6P41OpwSa9eaDHZw8NHaW+9p/qWVdv1H5V3HUZ20hzt+6M1UsXUkmpWd/JfgRHB0otON1bzfrqcvo/h/ULfxrrGu3bWZiuYVhtVjdiwAOTvyoA6DoTWXp3ga6m8IatpOrXNql5e3rXUcluzOiHjbnIBPQ5+tddrOpW2j6XPqV+5S1gXdKyqWKj1wOaw9A+IPhTXr+DT9N1AyXs+7bA0LrIoAySwI4FOFSu1zRW1vw2FOlh0+Wb3vpfe+5zmp+FviJrGhDSdQ1XRBBGyKqoZMyoO7Ns7DoMc9zXp9vCsUMcXGEQL+QxSr06DFKetRVryqJJ2t5K25pSw8KTbje+2rvsLhcUnGKTkelUr7VbCyvbWxurhI7i7bbboQcue4GKyScnZI2clFXbLwHvTiM9KZ09Pzp4bHXGKEDNe1H7hfpUu2i3GYUI6Yp+K70tEcb3GYNGKfijFOwrjMVU1LlE+tXsVUvxllX0GamfwlQ3M4rzSEGrGwelHl1zOJtcqhcU4jFT+V7Uvl00mO6K6rwcUmxcYxVkQ+/4UjRHNJwvq0NStsYXiiCBNDvHnGFETMCBk9P8AGs3wbHLF4dtFlBDlckHsD0rp7+IG1cSDcpHIPSs1eOnHGK9PL01B3Z5ePneaRIKXNNFOFd5whS5NJRQA8dKKZmlyaBjqKbk0o6UBcWiiigLijpS03tS0AhaMmkooGLRk0UUAGTRk0UVLAMmnjpTKMmkK4+imZNOXpQkMWlFJRTsA6im0UgFNA6UlFACnpQKSigBT1pKKKdgCiiikAUUzJoyaaYCknNK3Sm0VQrhk0ZNFFJoAzRRRSsIKQ0UlUAUUU0k5oAVulJk0lFABSGikNABQelJSbqBXEpD1pTSVSExG6UylJpDQIRqQ9KWmZoJbCkPWkakPSmkIQ9KaaWkNUJsSmignmkNNMQ0k5pp70p6001RLG5NNJpaYW5oELTWbihjxTaaEwpr9KU9KjJNMQUjdKG6U007AxM0jYoNNpNEC0hPFIx5puaaQrimkozmkNUmJsU9KKQ5oobEZwkBZv3T4GDnNafh6++zalFL5bBG+V+exrDNxuUJH5gJGD8o5qxFNhfuueMD5QOa/J6dTlaaP1epT5lY9QB4+Vc596Uf7v61zfhfW0ljWyuNyyAfu2I+8PT610JkHHymvepVY1I8yPFqUpU5WZwngRhdfETxdfsMrG0cIPt8xP/oIrl7S4x8PfGepYz9r1AxD3Ax/8VXR3vg3xNBrN/ceHPEUFhaai2+4jlt97A89D+J9KsX3gdl8GWnhvTL5I445xNczTxlmmO7cxwCME17axFFST5t+Xvolvc8J4au01y7c76at3tb7+tjO0nUfGOhX3huz1OTTWsdQ8u3jsoYyGhXaOrdzjn09qltdTvY9U8aa3p+mQ3d1ZulvD5cA8xgM5yV5fHBx7V0OsaFc3/ivSNUF1DHaabubyTGS7sVIGDnAHTtWXY+Etbs9F1OC08QJa6heXzXYuIoSF9kIJz+VZfWKMld2Te+n97/I1WGrQfKrtLbX+7/n8iHwXrmual4c1TUdU1XTL+2W2LqbeMxywvg5R19h371heB9T1a+0TTvDHhi4itp1VrjUL+RVbyVZidqIfvMc9egre0zwVq0Gla4brWbWbVtXi8tpUtikKDnnYMZJyeeKfc+CLm3GkXuh6hFZarp8KQSSvEWiuEUchlBB/Xp9Kt1sPeSTWrVtNNE/LVXf62IVDFWg2nonfXVpteejsu/lcfrGreIJtbTwr4Ylt1ure3El1f3q79o6D5RwWNL4Z8Qa1Fqup+HvEZtpb20tjcJc242rInHJHbqP1pviHwprkmuf294c1qPTr+WMR3CyxeZGwx2H4dDmnaV4Tu7Ox1aefVPtut6lAYpLuWPCRjHAVR2/H0rH2mH9lbTbtrfvft/Vjf2eI9tfXfvpy22t3/q5zNv4l8eP4RfxSb7TksIJWXynt8yXA3YzkcAduOT61veJtf8AEj+INB0zQTbRT31p5sqTjdGhK5ye+BzwOvFSXvhC9m+Hdl4Vt7+3jeIr587RMVcBiWwAcjOe9aMWg3I8dr4hkuYDaxWf2aGAId6n1LdP0rSWIw7k3Zac1tPLQyhhsSopcz1Ub69b6/h/TMvw54m1axbxBb+JJra8bSEDm4t02Byf4cflVH+1fiHcaE/ipZtKt9PMJmj08xEyCPs2/wBcc4rY0zwrKD4iXVLqG4TWH4EKFTEmDgc5yen5ViSeCPGD6PLop8XQf2cq7beM2pzjPAc5zj2BojVwzlfRbbrS1tbL1HKliVFLVr3tnrv7t32t/wAEvzeKtWg8IaFHHBDf67rHyxCQBYxkn5mA7AYpttf+JvDvifTY/E0mk6kmpyi3S4trcRSRMTgDPUjketWtc8HS3miaRDY3/wBj1PSo1WC5CkqSAM5HXqM03SvCuqf2tBr3i7XE1W4sQzW0UcXlQxHH3yO5FSq2Hs3pre6tr5W7IHRxLcVrpy2d9PO/f8SrHqHjjWvEWt2Whahp1lZ2U4jWe5g8wqf7qgdfcnOKsab45vLLQdYOvW8DalpMwhfyeEmZs7SPTpXOeDrHxBrC6prXhjxLBYx3N/JHIHhEqOq4+Ye/JrqYfAFl/wAIvdaPPfTTXN5N9ouL0j52l7HHoOmK0qvDwfJK3TZa9L3ZNFYip78L/a3enWyS+44mH4m+JIrpLya6tbmJmy9iunsmwd8SdTW54qTXNX+JOjR6dqVtb7rf7Xa74MmCMqN4Yd2POPTNa+i+HfG9vd2y6h42D2VqRsjt7cB5FHZi3Xj1zWpHoNx/wsBvEst9C0K2n2eKARnepPUk9D37U54qhCd4JbP8duiIhhMTOHLUb1cd/J6vRv8AroVPDOvX1/qXimaeZWs9Pl8u2TYBtwGJ5HXoOtc7N4s8TQ/Dqy1pXR5ru6kSW8aDclrGGKqxReMcHn/Grt/4K12K/wBQTRPE0NlpeoyF7mF7ffIM9dpz/hV7VvDerQ6Vp1h4Z15NPjs4TA0c8AkjmUjksO56+3NZe0wyaemtuj0stb6dX2ubOnimmrPTm2a1u9La9F3t5HdfDe61a88LQ3GsX2nX0rMfKuLIEJJH2JB6N1yO1dJiuT+Fehr4d8Lrpf2w3cgkaSR9u1dzdlHYV1grWbi5Nw2FSU1BKe4YoxRRUmgY+lUJfnkLcVZnk42L+NQVEnfQcWR7fpRt+lSUVPKXcj2/SlVeOgp9FHKFxAnPSkZeak/hpvWnZBzFDVztsm9+KxU6c1ta4v8AoYP+1WKp4FejhY2pnmYt3qEisKXNMpy9K6bGCHUCkopAKetLTaWgBaM0lKOlAC5NGTSUUALk06mUZNAx9FItITzQFx1FN3UmTQFx9FA6UUmgCl7UlFKwDqKbSimkFxcmlXrSZophcVjzTqZRk1DC4+imZNGTQkFx9FMyaMmnYYpPNJmiii4rhmjJopD1osMWim0UWFcdRTaKoQppKKKACikbpTcmgB9FMyaMmgBzHBptFFABSGikoAKDQelNp2E2BpDSGkPSmkSLTSeaTJooAQ0lKelJTRLYUylbrTWotcQjUw0ppD0pjEPSkopGpogR6bmkLc0h6U7BcGNRk80N1pKokDioz1pxpjdadhMVulMNKelNoJCmN3pW603vTFcbSGlbrTT0qribA02jPNBoaE2Nem0oprd6CBaTNNyaKYDi3FFMPSigVzHEd4yLiTaB1YE5qV4rgIsiyMRngHNeAt8YvE8bY+zxhfRM0D41+I1z5lvG3odx4r85WR4hdPxP0h5zh31Pf3guo9rKwOT1ycj3rptH16dYxFqChlx8kqg5A/2h/Wvle7+M/iZk/dxRQ5Hck02L40eKo4VG2292IOT+tbUcpxVJ3jb7zKpmeFqK0mfZsUnnJvhdJF9jQsUobIVRn3r42h+Nni1H3RvCrdQV3CtCH9oLxwqgebGw9WAP9K9CODr/AGo/icUsXQ+zL8D66WOYEkIOevNO2Td8D8a+R1/aB8cM2BJD8vX5R/hSf8NBeOAf9ZBz/sVX1Kr2J+t0u59deXLjrSbJf73618kD4/ePGGVlg/791Gfj347bb/pEKH/rmKawNV9A+t0u59dGOX+8M0zZJg/MDXyHL8dPH7A4voh9IxUcXx18fAHN3D9fLFL6jV7B9cpdz7A8uTIGRUbRy4BGK+QZvjz4+UlRfW+Qv9wHmok+Onj9R82pRZP/AEzFH1CqH12l3PsNVkxu96Xy5iCMnOe1fHf/AAvrx2PlOoRNjt5Y5qWH44ePJFJXUIgenMYPSmsvqg8dSPsArMpAPf2pDFKVJJB5wR7V8eH46ePlkO7Uoj1H+rFO/wCF3+PfMH/Exizjp5Y5pfUZ3tcPrtM+wYofLQrGFjXPRQAP0qRUlyPmWvj9/jV46OD/AGhGA3UeWOD+VWH+MHjgIGXVEJY8fulp/UZ9w+txPrb6yL+NMVUUkmcdeua+Rz8W/HTsf+JimD/0zX/Cm/8AC0/HBUgawE+kS1UcBJvcHjIpbH1u3kqpLXC4781UkvdNjB3Xgz7c18lS/EzxqzKH1wHJ/wCeS1Xl+JHjIvlNWAX08tCf5VosvgviZk8dL7KPsjRPEljZyOgaWQN7V12lajDqFsk0eV3Z4NfBNt8UvFgk/wCQuFVeSPKXP8q9u8E+Ntb1Xw5GiapJa3kG24jlVQVde4K/3exx0rrp0I8nus5JV3KWp9KMVUZYgVBLNnhOPeuT8B+Jf7e0ozXbQR3SMUZFkzux/EPY10o6Z2kCsJKadrG0XEWiikJrOzKFopQOO1J3p3GgopSOKSi47Dh0pGpw6U1ulFxcrKWsjdp7+3NYA611E0fmRPGRkFTXMujRuVYYwcCvQwb93lPOxcWpcwopaaKWus5kx2TRk0lFKwxcmgdaSikDY+lpmTRk0APopmTRk0A9B9Jmm5NJQK4/dS5qOnCgLjh1pabS0DFoyaSigBcmjNIKWgBynJpaZRk0APopmTRk0APopmTT6mwBRSNQvSmkAu6iikamMWimZNLupWEOopmTRk0xj6KZk0ZNAh9MyaMmigAyaMmiigAopKBQAtFJRQAGikoPSnYVwprdaMmkosFxc0hpKKZIUh6UjdaSncBKKDSUhXCmtSnpTaZIVGTxTm60jU0hjaaetKTSGmK4zJpG6UN0ptNIkTNI3Sg03NUSxpppbmnN1ph60CBulNopDVCbEpG6UN0pjdKQgNJQKa/amSxD1pH6UN0pjGmibi9qbRQaoTYUxu9Oph607CEpD1oakosJiuaKYaKQj5iHg6WSA3IgujH8yx5I3yY7gehNS3Xgu1s72OGeKZZHiRxEsgOBgl8nHXAzXe3PyreleCsUu3Hb5h0qn4v+W0u5F4f9wNw64x0zXM4xXQ9ZOXcw9M8M+Ebmynmhtr1ljV/LZ5BmXbjOBj3FOvPBug2tpGz2N15k5O6Jn/1IVNxJOO/NdNAif27epsXahnKjHC9OnpS61zo0zHlvLc5PX/VirVJBeXc4w+F/Dcl7FNb21wNL+5Lcb/mLAZbApkngW2kWJYNPdJLli9uPNyGjILZPpwK19K/4+o4/4Ptx+Xt/q/Suhh+W1kZeCsW1SOw2HgVm6cL7Fc8l1PL9P8NWkl0Yvs7mLekb3Bb5VZuSPf2q+vw6lYRuLaQiVty5bAVeTz6cVva0qo9lCqhY2S1YoBgE464rSvJphpV6RK4IhQA7j0xUKnDsPnl3Oah+HbpHJIbVAElVF3y8EkZyPUVLc+D7e2az2aDvkEW6VWmz/eyTjoPlro7lm/s+1Xccfu+M8fdFUdZll83PmPkRBR8x6bOlNwhHZApSfUp23h/wzPDHItqm1/L3zGUhQzZyB9KzdY8J2q6nY28Gl+V5xP8ArHJDfMeWx0GBmq1u7Hw4FLMV8xuM8cdK0RJIy2btIxbZIMk8429KLQelhtyXUwE8JR3VpLdW9ltjUqNxk65OOOasW3gfzNQt7N4UEj7WyzHABBOT7cVoTEr4bvEUkKLqPAHQcGrtg7mwv5SzGQSwqGzyB5Z4z6UlThfYOaXcgT4dIls0klnYgRhd7GU7pdxOSvOB0pbHwHaiAO0Nr5zCLYgcnaGOfmAP+cVs6TzFHGeUKwEr2zzzir8IA0y4cAbt6jPfAUYrRU4diXUm+pzl74J0yTzvscFmIoFDM7s3zNkgY56cVmf8I1bJcWfn2Fu0rgbIg5Gfmx83PfPGPSuolVRDaoFAR47bcuOG+fvWi0aLqMjKigrHDggdP31Dpx7B7R2scta+DLOW6eOP7IiruaV/NyAMgYAz1rSX4f2MkbSTbfNaMvHbpJhlBbCk/gaqXgA1RABgNjd7/vT1rqbb/j4uX/jFsgDdwNxpciBtoybjwFo0VzJCZl2bm3Sb9ojwvQ+4JFKnw/0ry5Wjj3+WH2Qh/mfHRie/I6Y712cscbQW26NDuuGDZXrz3/IUlsqjU9VcABlaXaQORwvSmqcRczOTuvBfhmGUmezKQiTc77jtiXaG2Z/vZzUf9l+Dza710Iny7h44yuS0uFBAPpzXWa+q/wBlTLtGGAJGOp45pZQAoYABhKMEdfuCm6URe0kUdO03wbAZrj+wbUGS2/dwyLkggZP1Nd94B1TQI7uC1Gk21ravEJE2g/IxYcA+57VwWogeXEcDPmfzBzVbwxLIun2arI4AvWAAboN4pTilshwblufQd74M0O4d2sXlsZ3bcXiOVJ+lOGleINNkaTT7pbqPHEbEg/ka01J8uI5OSi5qe8JHlEEg7x/KuC7e52paHL6v4i8QWSIyWr5LlWjePkDPXPpSJ40vVvpbVrOF2TGGDEdsk12WmKsobzVD/wC8M1zvii2tg07C3iB8s8hBmm1HsLXuMTx3Y/L5ltLkqGYA8KKs/wDCbaI8SMZpF3EYryW4Zl1oopIXYOB0qvCzG7VSSRg8VfsI2M/bSTPZf+E10Ix7/tfQ45FTp4u0Jiy/bUBAzzXit0B9mYY43iq8BOZeT1FDw8R+3kfQFnrWnXgBhvLZwRnh8Yqy93EEykkTnsA4rwC1dlSPazDhuh966DSZJPOi/eN27/SspYeKRpGvI9elvIEhMkkyR8ddwNZWqXFvPDAbdlYcksO5rmoiWtZN3PzHr9TWpbgCygwAPlqqMeWWhnXlzR1H5oyaSiuw4SSikPSkWgq46m5NOpg+9SsJscGpc01qF6UWHcfRTKctIVxaKa3WlT71AhaKBRQAuTSqeKbRQXcfRTR1p1AC0U09aKBXHUm7FJSigdxRS009KSgB9GTSL0opgLRTaKQD91JSdqSgB2aKbRQA6im0UAOpDSUUAOHSm7s0UUALRSUlAC0tMNJQFx9I3Sm0UIHsLk0hJopKogKKKKYCHpTcmhutJSAWm0tJQgbCmnrTuxphoJYU1qU9KaaaEGaY3SlPWkPSqBiCmt1pWpooEMPSm049KbVENjT1ph60rfeNJTEI3WmE05+tNpgIaa1KfvU1qZIhPFMzT6YetNAxCaRulKetJRYhjKRqG60lNIkSiimtTEDdaaelFIaoBtFO7U2mISiiik0B/9k=">
            <a:extLst>
              <a:ext uri="{FF2B5EF4-FFF2-40B4-BE49-F238E27FC236}">
                <a16:creationId xmlns:a16="http://schemas.microsoft.com/office/drawing/2014/main" id="{1A12BE57-E8BE-43A8-8B6E-B3611B8000E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1999" y="1471749"/>
            <a:ext cx="2262051" cy="2262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t-EE"/>
          </a:p>
        </p:txBody>
      </p:sp>
      <p:sp>
        <p:nvSpPr>
          <p:cNvPr id="8" name="AutoShape 10" descr="data:image/jpg;base64,%20/9j/4AAQSkZJRgABAQEAYABgAAD/2wBDAAUDBAQEAwUEBAQFBQUGBwwIBwcHBw8LCwkMEQ8SEhEPERETFhwXExQaFRERGCEYGh0dHx8fExciJCIeJBweHx7/2wBDAQUFBQcGBw4ICA4eFBEUHh4eHh4eHh4eHh4eHh4eHh4eHh4eHh4eHh4eHh4eHh4eHh4eHh4eHh4eHh4eHh4eHh7/wAARCALKA7g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C+un2oGJdLtuOhFunNINNtd/y6ZDj2gSl2XmSNzMo9YxSj7aMsuAMf88q/Nfaz/mZ+h+yh2Qkun2+4BNMg+UZP+jpSrb2uCDplsMHvax+lTI+oh+2CP+eVOJu92AFz7JR7Wf8AMw9lT6oqi3gDZXS7Mn0+zL0/KpJLe3LbRpVn0H/Lqv8AhWjY6Vr184Ntbyuv97ZgfmTitNPBfiCVsyS28fX+Ik/pWsFiZ/DexlN4aHxWOcWzgwv/ABK7Q5B/5dVP9KDbQb1UaXZjr/y5r/hXWjwXrmF23UGR/vUN4N13JP2y2B/4HW3scV2Zl7TDf3TkltbQR/vNNsvobQc/kKYbeFsqmi2YXsxtR/hXYt4N13ydou7TI74an/8ACJeIvK2m+swMejUexxXZh7XD/wB04s2LDAXRrGQkc4tQMfpTjZQJjOlaeD6G1zj9K7WDwnr0af8AH7aEn2akbwhrw/5e7MnryrUexxXZk+0w9/snFPDCikjSNOPH/Pp/9alW2t2Uk6RYAYH/AC6//Wrrn8JeITn/AEqx/DeKdH4Q13ywv2qz/N6PZYrsyvaYf+6cgIEBAXR9PI9fsYP9KJbbdH+70jTkIA5+xqc/pXYjwhro6XloOB03Ug8Ia/u5vrYDtwxyKPZYrsw9rh/7px506RiN2n2S8dFsU/woh06QHc1nbED/AKco/wDCu3bwprZi2m/gx9DUP/CH659xb+3GTnPNCo4rsyfa4fyOUXSlTlrKA59bKP8ATioBpIWUH7LEBx1tIv8ACu1bwfrjLhtSt+nof8Kry+CNYlCK+p2wCdv8im6OJ7MFVw/dHJTabIrFo7O2ClsfNaxf4U0aRNcFg9vYqwHI+zRjj8BXXv4F1XeGGrWxA/2f/rUJ4J1PzvMfVYPquc0vY4nsyva4bujG0PQrCG4haaxsrhC2D+4U9vTFesaHoPhuWJS/h3RypIXJsI+uPpXL6P4RuoboFrxJc/d5OBXouj6XJHYeXvTIJORXsZZTrRvzXPHzGdKXwmZeeFPDTPt/4R7SEEibTiyjGD2/hqLSvDvhtomWbw5o+9TtbNjFwPX7tdTNYvNb7dyhgvyn/aFUpLG4iuBcx7WDjbMuevuK9dxkpcx5UXFqxzl14a8PWs6P/wAI9pDRxuQ2bKPlT3+7UEfh/wAOw6kY38P6SYpOUJso/wDCuo1KJlgDOhA+42R2PQ1iXKt5LLyZLdsD6VzVJOMjopxUohfeF/DjQLKvh7SFCna2LKMfT+Gqq+G/DuP+Rf0n/wAAo/8ACuj09xcWTK38a5H4VSHB2+hNe7gpqdOx4uMg4VLmX/wjfhz/AKF/Sf8AwCj/AMKUeG/DuP8AkX9I/wDAKP8A+JrVorrsjlTZlf8ACN+HP+hf0j/wCj/+Jp48N+HMf8i9pH/gFH/8TWmvWnUWQ7syv+Ea8Of9C9pH/gFH/wDE0o8NeHP+he0j/wAAo/8A4mtSnYxUWJuzK/4Rrw3/ANC9pH/gFH/8TR/wjXhv/oXtI/8AAKP/AOJrVpw6UWGmzI/4Rrw3/wBC9pH/AIBR/wDxNH/CNeG/+he0j/wCj/8Aia2KKLDuzK/4Rrw3/wBC9pH/AIAx/wDxNH/CNeG/+he0j/wBj/8Aia1aMUWC7Mr/AIRrw3/0L2kf+AMf/wATR/wjXhv/AKF7SP8AwBj/APia1aB1osF2ZX/CNeG/+he0j/wBj/8AiaP+Ea8N/wDQvaR/4Ax//E1rGgdKLBdmT/wjXhv/AKF7SP8AwBj/APiaP+Ea8N/9C9pH/gDH/wDE1rUUWC7Mn/hGvDf/AEL2kf8AgDH/APE0f8I14b/6F7SP/AGP/wCJrWoosF2ZP/CNeG/+he0j/wAAY/8A4mj/AIRrw3/0L2kf+AMf/wATWtRRYLsyf+Ea8N/9C9pH/gDH/wDE0f8ACNeG/wDoXtI/8AY//ia1qKLBdmT/AMI14b/6F7SP/AGP/wCJo/4Rrw3/ANC9pH/gDH/8TWttoNFguzJ/4Rrw3/0L2kf+AMf/AMTSf8Iz4b/6F3SP/AGP/wCJrXFLRYLsyP8AhGvDf/QvaR/4Ax//ABNH/CNeG/8AoXtI/wDAGP8A+JrWoosF2ZP/AAjXhv8A6F7SP/AGP/4mj/hGvDf/AEL2kf8AgDH/APE1q0UWC7MhvDPhvP8AyL2kf+AUf/xNJ/wjXhv/AKF7SP8AwCj/APia2MZoq0kF2Y//AAjXhv8A6F7SP/AKP/4mj/hGvDf/AEL2kf8AgFH/APE1sUUWQXZj/wDCNeG/+he0j/wCj/8AiaP+Ea8N/wDQvaR/4BR//E1sUVLSC7Mf/hGvDf8A0L2kf+AUf/xNH/CNeG/+he0j/wAAo/8A4mtimVVkF2ZX/CNeG/8AoXtI/wDAKP8A+JpD4a8OZ/5F7SP/AACj/wDia1qKTSE2zI/4Rvw5/wBC9pH/AIBR/wDxNH/CNeHP+he0j/wCj/8Aia16KmwJsyP+Ea8Of9C9pH/gFH/8TR/wjXhz/oXtI/8AAKP/AOJrXoq7IV2ZH/CNeHP+he0j/wAAo/8A4mj/AIRrw5/0L2kf+AUf/wATWvSHrRZBdmSfDXhz/oX9I/8AAKP/AOJpp8NeHR/zL+kf+AUf/wATWvQRmiyC7Mj/AIRvw7/0L+kf+AUf/wATTX8N+Hc/8i/pP/gFH/8AE1s9qYetFkF2ZA8NeHf+hf0n/wAAo/8A4mg+G/DmP+Rf0n/wCj/wrX20lFkF2Y//AAjnh3/oX9J/8Ao/8KP+Ec8O/wDQv6T/AOAUf+Fa9NbrRZBdmT/wjnh3/oAaT/4BR/4Un/COeHf+gBpP/gFH/hWtSGrsuxF2ZLeHfD2f+QBpP/gFH/hSf8I54e/6AOk/+AUf+FaxpKTSC7Mr/hHPDw/5gOk/+AUf+FNPh3w9n/kA6V/4Bx/4VrnpTRQkguzK/wCEd8Pf9AHSv/AOP/Ckbw74e/6AOlf+Acf+Fax6UlOyI5n3Mj/hHfD/AP0AdK/8A4/8Kb/wj3h//oA6V/4Bx/4Vrt1ptNJBzMyT4e8P/wDQC0r/AMA4/wDCk/4R/QP+gFpX/gHH/hWs1Np2Q7vuZZ8PaBj/AJAWl/8AgHH/AIUw+HtBH/MC0v8A8A4/8K1q5bXPG2m2V2bDTrefWb4DLR2hXy4/9+UnYn0znpxzTUObZEOdt2aX/CP6B/0A9L/8A4/8KP8AhH9A/wCgHpf/AIBx/wCFVvDnivSdaf7MrS2N+v37G8Xy5h7gH7w91yK3W6UOFnZoFNvZmS2gaDn/AJAel/8AgHH/AIU06BoP/QD0v/wDj/wrWph60+VBzPuZf9gaD/0A9L/8A4/8KP7A0H/oB6X/AOAcf+FalIafKuxPM+5lf2DoOf8AkB6Z/wCAkf8AhQ2gaDj/AJAemf8AgJH/AIVpd6WmorsHM+5lf2DoP/QD0z/wEj/wpDoOhY/5Ammf+Akf+FapHtTaXKuwcz7mV/YOhf8AQE0z/wABI/8AClGg6F/0BNM/8BI/8K06RulCiuwnJ9zN/sHQv+gJpn/gJH/hSNoOhf8AQE0z/wABI/8ACtOinyrsTzPuZf8AYOh/9AXTP/ASP/Cj+wdD/wCgLpn/AICR/wCFaTdaSjlXYfM+5nf2Dof/AEBdM/8AASP/AAo/sHQ/+gLpn/gJH/hWjjFOXpRyrsHM+5lnQdDx/wAgXTP/AAEj/wAKK1D0oo5V2FzPuefNFpmcLLIo9Q4qdbbTdoH2ucZ7eYMVROSnzQQkD/ZoUgBv9Hj6elfj3MfrvKadrY2kk6xRXMzu5wqB8muw0fwpp9qyzXcjzy9kZsqv+JpvhDQ4dPthdTQqLqVQfu/cX0/xrcIUEnaPyr2MJhEkpzWp5WJxTb5YPQsBYcBNxAHTBxTvIt2P+tI4/vVieI9XtdD0abU7iNSsQ4XON7dhmn+GtRj1zQINVihEfmqcx7s7WBIIz+FesqcuT2nLpe1/M8t1oe09nze9a9vI2lt7cdJnH/AqXyYs/wCuP51geF9Un1m2uZLvR7jTGhnMSpOeXAH3h7VrlEGOVwPU0Ti4vla1CE1NcyZN5EX3RM2PrSCOPaP3slYEOuLL40ufDq2i4t7cTPP5h744x+PrWwTCULblwD1zROEoW5la+oQnGd+V3s7E/kwk/wCub8ad5EZ+7Ixquu0qGwuPxoLKDt+XJ6cmouuxpbzLIhixt3tn2oNvH/z0cCq0exsvlCB1OTUqqCucKR9TTVuwreZIbeA/8tn/ADpDbWw6zNx70zyxzwKPJUryoo+QfMd5NrnPmZ+pp3l2g/iH51CUHTCj8KWJPmP3fyov5BbzJNtmRzIp+po8uxUjJSm+Xx91T+FHk9On4CncWg8GxDHlSKQvZbTjcc/3RR5K425xTvKVRy5ouw0HQNCNoWFz/vVu6bIGBXbg9eKwQsZbOcn61taSMhmHbiujDt8xz10rGgnB21HcLhv9lutSHrn86WVd6be1drV0cidmQQgNCY35/hINZd9pivMJI/lLKY3XsfStNG2uAep4P1p065P+9z+IrKcFNamkJuL0Oc0Z3hSSBxiWJiMH0qW9QLOWH3XG4Vb1GDMyX0Yw23EgHeoZ1WSAOD0FXgZSp1OV9TPGR54c3Yp08dKRRxn1pRXs3ueUFKKWipe4hBS0DtT6QxF6UtFLQAhGaBxTsZoxigBo606ilUZoASinYpaAGU5elLRQAjdKRadRQWFR1JRQBHjFO7UppKTJYlKvSjGKUdKEID0pmMVJRTAZRT6KAGUU+igBlFPooAZSVJSHpQAwUUtFACd6DS0UANop1FADaKdTT1oARulNxmn0UAMowafRQgGUU+kPSqYmNoooqRDaKdRVgRt1pKkNIelAEYoPWlooAbSOMinUlADMYWmVI3WkxQSxoopSM0lUhDTTTUlI1ADKRulOpKYmMxmmmntSUiTyz4n3LSa01tJrNvNEir/xLZrz7NAOM5k2gvJ9MgdPevNtZ0vVNUHkz6/oEVopzHaQXPlwR/7qBcficn3r1fXL+5XxB47iFzMFt9FjeACQ4iby3yy/3TnHI54FU9CvrqTW/h7C91O6XOnTPOrSEiZgowX/ALx69c162HlOlG6S/pXPPqqNR2bf9Ox55o9nqNjCtpcax4e1KwUYFrdXhZU90YDdGfdSK9S+FV1M8Utq+vJexogZbRrj7S8HOPlmwCyezDI9ayGv7r/hEHn+13Hmf8JR5O/zm3bPN+5nOduOMdK6DQLmZvit4ms2nlMEdtbmOIuSiHByVXoM55xU4nmmm2krf5r/ADKo2i0k3r/wf8ja8YXl7pugXmpWLW4a0gkuHWVC25UQtgYI5OK57VvEmuWHhewv0jsLq+vVE6RAFFWEReY/U8t0A9SRXVeIrD+1dB1DSxMIDeW0lv5hXds3qVzjjPWsmy8MwLeQSanLbajBa2EdnbwSQDam3G9+SclsL9APrXHBxtqdMlK+hT1zxNLA+nSWdxY29rdWEl4010pIwuzCjBHJ3YpsuseIXOiyIljaDVdqiGWF2eE+UXO45GeRjGBUkHg6DFtBeXUd1ZwQXFusPlY/dyuGAznjbjA/Cro0S4J0bz9R85tMlZ97x/NMNhQAnPXB5PetW6S2/rf/AIBn7/UraNrV7dal4gs7hYM6WURGRSN7GPcSeemaUa1dDwAfEJSL7Suntd7APl3BC2PpxTpvD91Dqeq3mm6mlsNVC/aFlg8wqwXbuQ5GOOxzVq20SEeEl8PTTGWL7GbR5FG0lSu0kdcHFS+S33flqNc1/v8A+AZYmTTtQ0JLaFVfUoZfNYszYCp5vGT/AHm/KlfxBeL8O28RlIftK2/nbNp2Z3YxjNTR6DqD3+l3F3qlvKumpIkSJbbS+6PZljuPOMdOKqf8IvqTeGJfDsus27WrW5hUraYcfMDkndz3/On7n9X8/wDgC97+vkQHxTqE3iW68P2kED3S3SRxMwIVIhGrySNzzjcAAOpI96s6Rq2u69az6lpsdja2SzSR28dwrO9wEJBYkEBASOMZ4qOfwnDLqd9dtqax3s15HeWrIgDQMiBMEE/MpA5HHWrVloOoabbXFnpOrRQW00jybZLfe0LOctsO4YGSSAQcU37O2j1/r+vv8g9++uxQ0vxPe+IJ4LXRoILdvs3n3ctzlhCd7JsVRjcdyNySBgD1p154g1Sxa6srqK1N3by2uJIwdksUsmzODyrA54yR0q5aeGE0traXQ7sW0kFv9nfzo/NWZdxbLcg7txJyD3NRXXh6S+t7qRtWim1CeWFnnEI2IsTblQIG4Gc9Tnk1S9lzeX/B/wAiX7S3mdN3oqtYJeRwt9vuop33Eho4vLVR6Yyf51PHJHIu6N1dfVTkVgWOptLkZ6inAcUmMZRTyOKKQHCRxXGX/wBIB471peFNMlvNYi82VHii/eMM5zjoPzrnTJGzAG3cYHaU12Pw6ihEF3cCFwxdUGZM8Dn+or8nwsVOqkz9XxD5KbZ2gWTOcijbIeAEP1qLcufuv/31TJ0V0KsJQGBBKSEEfQ9q+hueHY808c65HfeMraybS9S1TT9KcSXENhatKHl/hDYGABjoeuDWn8NdSKeHdftfImtxavJOkVwhSRFZScFT0wR+tdX4f0fS9DtpLfTYZ4klkMkhaUuzuepLMSTXO+NNMuraS8ufDei3N5qGrx/Z7qU3QVI17Eqxx+Qr1I4mlUj7BKy0s/nu+nc8iWEqwn9Ybu7ttLtayS69jmYLm8Xwp4a0UXz6fbatPI9xcodrbPMIwG7cY/SrWr+HdK0fxXoGl6Pd3DCa7WSa2kuTKoIOQ/PQnmuyXwtpdx4TstB1WN7lLaJF3KxUq4HJUjkc1DpHgnwvpN9aXthaXCXFqSY5GndiSepbJwx+vStHmFNNtX+1ts73s36GKy6o4xTs9I77q1rpepzE08j6h491MDLJAsAOOgJI4/IUzxCyJ8N/DukQSRPLdSwrtQgliTz+pruNN8O6LYQ30NtFN5eoOXulmkMgkJ/3icD2FUtE8D+GdH1E6hZWc32gE7GklaQR5/uhiQKj69S0dnpa3yVtfnqavAVdVde9zJ/N30+WnQ52+ij8VeNrrQtUvJoNO0+IBLWKbyvOOBySOSAKTwfZ21j4z1z+z7qW7tLCx2xtJJ5hjz/CG7gYNReP9F1K81wyHwdFrVrtAimt73yZvo5yvHtyK3vhv4dudHtbu51G2itJr1hm1gO5IUUYC57nk5q3WgsN8W6Stpvpd9/vRCoTeKV47SvfXazsu1ttn8jnNNuorT4PajO08QkuJZcjcN2WYcY+leh+F4J7bw3psG0LstY8gjodoNY0fgHwkmrf2kNNkMobeIzKxiDeuzO39K6jaMdZvzrmxeJhVT5L6tv/AIHyOrCYWpSac7aKyt+fzJD5pXB2/lSHzgvQGmbQo6zfnTcLkZM/T1rhO+xJiVxzgfSolWTPykjHvTXVQekv/fVL5QI+7J/31SKHqsv94/jSAMc5k7dzULRnpsb/AL6NOWBeAYm/76pICVThRumH50/Me3azgn601LaMcmIVKsSZBWMA9jiqSIbQQvGDxg/StrSZFSVl5596ywArnCg+2KuWDj7QuRgVvRdpGNVXRujoRSr93bSL2pehr0TgK9wvzcdeo+opx/ew5HXqKfMpKhh1HNRREK5UHCsdymotZlrVDABIGj6ZG5fr3FZ0O2OY22O/y/Q1pzfJkr1HzL/WsbW2EN/bTA/K4OfrWNR8vvdjSC5roilTy5GT0JoC8VNdYJEg/iqE8HFezTnzQTPHqQ5JNBRSr1p1WQApRSUtABSjrTl6UtABRRRQAUClooGtwooopMoKNtFLSASilPSgUAJRSnrSUAFFFFADKWnbaMYoExlFPooJG0U6igroMpR0p1FNEiUUtFMBppKfRSAZS0rUUIBNveloopgMbrRT6KAGUlSUUARnpSVLTJCqqWYgKASSegFAEU0sUELzTSJHGg3M7tgKPUmuA8Q/FLSbKRodLt3v5FOPMJ2R/geprjPiX40m1+8ewsnMemRNgAH/AFxH8R9vQVxVfSYHJo8qnX37f5nyeYZ/PmcMPsuv+R303xW8RM2Y7exjX08sn+tWtO+LWpxyD+0NOtp4+/lEo39RVDTPBujP4bsdY1bxB9gF2DsVo8jI7Vl+L/C39i2lrqVlqEWo6dckqk6DGG9CK6lRwFSXs+Xy2a/E45YjMqcfauem+6ej8j2Pwr4w0TxEPLtJvKue9vNhX/D1/Cuix7V8sQyyQzJNDI0ciHcrKcEH1r3P4X+Lf+Eh082d6yjUbZRuP/PVf7319a8rMcr9gvaU9Y/kezlWc/WZeyq6S6ef/BOxorB8a+K9P8M2BeYia7cfubdTyx9T6D3ri/BXxNeW/a18RFFjlf8AdTouBH/ssB2965KWBrVabqRjp/Wx6FbMsPRqqjOWr/D1PUqbShldVdGDKwyCDkEUtch2jSM00jBp5IzjIz6UlADKKD1ooAQ0mKU0lADWGKSnmmnrQSxrdKYakpDTQiOg9KfTR1pgNpjdaeetFMlnkXiCUjxd8Ql5/wCQGn8sf1qDw25Pib4ZjH/MLlz/AN8t/hWl488L+PL7xFe6ho3iOOw010X5GuTGAAOc8YxVrS4NTg1zwe1z4ktJY4NPd7uJZ9xuhhv3gGOVGRycV6ntF7Narbv/AHWuxwcjc3o9/wD26/c5hpD/AMIC7c/8jhjp/t5rp/Djn/hdvilO32SH9Av+NZN22pXPgIx2fi+yW6vNcb7Ld/aCF2ngRZ25DA44x+Nbfw58PeMtI1a7ufE2srqEUsIRB5xkYPuHPIHairNOnJ3X3+a8vIdODU46P+k/PzOn8R6DpWv2sdtq9oLqCJ/MWNmIXdgjJx16muE+FnhXw+3hiPWjpkP29ZLpBLz93c64I6fd4r05s7TgZOOK5vwPo19ovhI6XeCBrkPO48tyVO9iw5I9644ztTav2/U3lH307f1ocX8G9I8PNa6depoV5HqsSyyfbzCwhb5mXAbOCcHpio/jFqGl6lq50iXV7Oyl0m1a6UzShN102DEgz/sgnj1Fb/hvS/HOi+HrTRLaHQkWJiGunnkdgpcscJtAJwSBzWx4X8PraJfXerWtpNqN9eSXEz7Q4x0RQSP4UCj8K6JTUarn9xlGLdNROM+KOpx638GrPVFCt9onti3GdrFsMPzyK0fE3hiz8MeG7nW/Cm/SryzjEzKkp8qZR95XU8HjOO9Vta8D6/deGdV8P2klilnLqiXliHkP7pNxZkPH5Vra9ofijxPDFpurzadpukbla5itHaWW4AIIXcQAo49+3pVJxi1yvS/4aE2bTutbfjqUvD7w3nxUbURbRxy3Hh63nYhcHc7sDz9FA+gqS5tfM+K+ptaqkV22gfupdoyrlsBv5Vo6noupWXiiDXtBhtJsWIsZbWeQxjYpJQqwB6ZPFVdO0TxT/wAJZqHiC9m02KS40/7PbRw7mEDAgqGyPn5ySeOuMVHuvW/Qp328zkfC9h4R06e0tfF+gnTvEKXAkF/chj9plDZDiXoecdadrWoDRfF3imGxhhhutUuLa0W5dP3cHmKd7t/QetdL4n0TxP4rsbbS9UtdKsLZJ0lmuIpmldgvZAVG3Prn2qwnhR7zVvEratFA9jqqxLCFcl02KQGPHB5zW3PTu5T+6/mtv8jLlmtI/f8AJ7mRcaTHH4i0vwDps0llo8Ni93fLEdr3WW27Sw5wSCTirHifwlpHh3QrnW/C9quj31jH5wNsSqTBeqSL0YUqeFfEvl6ffnUrT+2tLLRRXGDsu7c/wSDqD781d1jTfFXiKJNN1BNP0rTHP+liCdppZ1yPkBKjaP1/rCajKNpK3X7/AMbopptPTXoZyZ8a+J3sdQkkXRrbT7e4eyRtonklG795jkqB2pvizQ7HwbYxa/4XjGl+TcRi6tYTiG5RmwQy+vPBrY1jw/qVvr0Gu+GpraGZYVt7m1nyI7iJfujI+6R61He6P4g8RX9p/bn2Ox0m3kEr2VvIZWuXByu5yBgA9v8AIIzipRafu9V+enUTjKzT3E8L28EfxF8WSxxIrn7LlgOTmPJ/WuvrkW0/xPY+KNY1TTLXS7iHUDFtFxcujLsTbnhT1rpNHXUBpsP9qtbte4JmMCkRg56LnnAGBWFa1012X5GtO9mn5/mWaKdiisSzzxhdYUrbxEtyzbE/liu28BNcjSpd0UYbzjwEXkYHoK8/Et/5u2OZcYHXFd54Aa4/su48yRGPnnoP9kV+V4CX75bn6njI/uuh1HmSHgW6/kKN8gAzApz/ALPfvUIadT/D+VK8lxjcF5HtxXu3PHt6HIat4z1m11y/sdP8O297BYIJbhxJtZE7nB6/hmr+o+LLtvD2m6pouiw3hvnVVjkkEbAHjI9cH0rz7ULM6rrHia8k8RDS1jk2+SXAW5UA5BGQTjA6etaVncyalb+BY1tkhXzC8caLhdsfQgeh25/GvcnhaSjGy233/lv/AFbY+fji6vNPXe9tv5uVdNN+u56lLdQ26B7pI4FPeSQKM+nJrP8AE2tf2RoF3qkdmkvlIGTcflYkjHI7V53YQ6N4i8SatP4wnjZ4JfLt7e4mMaRIM8gZHOay2vZ/+EA1i0tZJpNMOoCGzZyTuA6gE9RnH41hTwC5opvrG+mmvZm9TMGoyaWlpW1192+6PWtK1SS40Gz1K6s4oXmgWV8thF3DPU1dgvFuIg8NusiH+KNwQT9RXmWtJa6l4wt9C8QzCPSrGzXybaSUxxyvtHLHjtn8qj0C7j0jXteg8LFn062svNZEYvHHJ2Ck596zlhE4uSfS+2lm9r9zWGMkpKLXXleut7b27f8ADnp8moW8VwkMixxyN91GkAY/QdTUrzsqktalUxkktjFeM21l4YuPCM2taxeJcay4eSS4kuWEqPk4Crnp07VPeajf6hpvhjSfENxPa2N1GZJWdyhlUE7Qx69Nv51bwCvZN6Np6dlfTuQsx05nFWaTWvdpa9t/zPWBqVuAjI1syudqETA7j6Dnk1nabrer3XiXUNNfRolsrZQUuUm3FiexXt3/ACrzyPTtCtfHejW3hwQqEcyTRwyl4gQMg8k89c49qZc6hqVto3irUbKR42udQWGSVByi85Of+BAfjTjg4vSL3S3VrXlbuKeNkviS91u9ne9o8z6fI9afVLYb8m3Bj+/mVfk+vPH41It27orLbB1bBUg8EV4r4k0rwvY+GoZNMkhfUpQoMsdwzyTA/e3jP8x6V6nYyXUFlbwrGdscSrgj0Fc2JoRpQjJN6trVW2sdWFryrVHBpaJPR33v/kaxluD0tQDjuaaJbrHy26/iapC7vDkCMfQCmmXUcnbCP++TXHc7uUvtJeZz5MX40vnXYHyxwnkd6z86qyn5do/3KhT+0G6swx7YouFvQ2RPdddsI/H/AOtT0kuj1MA59KxlTUMZMh+X3qWL7YR88xXnjJo5mHIjZVp2I/fR89Sq81btw27Pm5OeRiuc3urFWuXPP8Kk1NGxAz50p9tp/wAaqNSxLp3/AOGO1tpV4TdkkZ+lWuw71ytjdSRzIy5wx5ycmuogbcgbpkV6NGpzo86rT5GOHeqsqlSQOq/MvvVk8GmzjI3ehrVq5mnZkM/zRh17c/hWL4kj3WI29YmLD6EVtR4+ZO39Kydc3RiFuqbyj+ykcVz1leLOijpJBZAXGlxuOy81BRpMzW0ptG5XPB9Qalul2TnHQmu3A1vc5Thx1H3+YiFLTqK72cADtT6KBQAUtFFABRRRQAo606looLEpKdTaTAKKKcvSkA2in0UAMop9FADKKfRQUMpDT26U2gkbRTqKAG0U6igBtFKaBQAlFL3paAG0UppKCeoUtJQzKv3mA+ppooKDSb0/vL+dG5c43Ln60yWyDULy20+xmvbyURQQqWdj2Arz6HxF4y8WR3F14Xt7WysYWKq85zJKR2HBH+etM+PWpyQ6ZY6TE5H2lzJIB3Veg/M/pXBeFfG2teGrGaxshA0TsWAlQko3qP8ACvcwWXuWH9rFJye19rHzeYZnGGK9hKTUUtbb3PUPhZ4k1XWhqFlrIQ3Vm4G4LtPOQQQPQiu4rwD4c+Ll0HxFc3upeZLDeKROyDLBs5DY+tev+HfGfh/Xrn7LY3hFwRkRSLtZvp61hmWCnTquUY+75bHVlGYU6tGMJz97Va7vsbd3cQ2ltJc3EixxRKWdj0AFcf8AFHXktvAbXFjNu/tALHE6/wB1hkn8qy/jcupXSabp9jcApMW32yvhpDng47iuZ+Idlf6X4H8M6bfjbLEJC65ztJOQPwBq8Dg4N0pylq3t5K/+RGZY+pFVqcY6RW/m7fozz+uuu/A95b+CI/EhnDFgsjW+zlYycBs/lWH4Z0yTWNes9Njz+/lVWOOi5+Y/lmvcnt0n8RT27appx0uWz+xLZLL+8B9cdM9q9nH4yVCUYxfm/Tt8/wBD57LMBHEQlKa8l69/l+pyDXmg2fw18PNr2my38bFxEqNt2nuaqeM2sdW+HFnfaFG9np1nclXtpBzuPcHPP/16rz+Lbjw3H/wjF5oVherp0jIjzgkkZyDj6Vp2mpJ4k8N3Gqa9bwWOgac/yWdmNpnk9z6c/rXJyTptVGnbmvve99rLu7nd7WFWMqKavy2atZqyV7y7Kx5VWt4R1WXRfEVnqEbEBJAJB/eQ8EflXV2Y8EeJobmzhsf7Auo4y8E7z5RyOxzXn0g27lyDjIyK9aFRV1KEotd0/M8SdKWGlGpCSfZry/E9W+OGl6fDZ22rQxH7VcT7Xk3E7l28cdq868M20N54h0+0uF3wzXCI656gnmvWfiNpGq654N0aPT7V7mddjyAEAgeX15rjPC/grxPa+I9OurjSpI4YrhHdiy8AHk9a83A4iEMI4ynqr9T1sxws545ShB8rt008z1TX5V8L+ELiXTIVC2cX7pHJIHP515l/wtbxB/z6WH/fDf416v4u02bWPDl7ptvJHHLOm1WkztBz3xXlZ+EuvZ/5CGmf99Sf/E15+XSwjhJ4i179T1M1jjlUisLflt0MuLx/rK+Jl1thGCUWOWBMhHQdvr717VoWq2mtaXDqNk5aKQdD1U9wfcV4tH8P9X/4ShNDZ4m+RZJZ4gSiIfqBz7V7L4ZttKsdLTT9Ilikht/lYo4Y7u5bHc1pmqw3JH2W/l28/wBDPJXi1Oarbee9+tv1NKkao4rq2mnkhhuIpJYj+8RXBK/UdqZfX9jYqGvbyC2DdDLIFz+deLyu9rH0LnFK99CWimWd3a3kZktLmG4QdWjcMP0p9DTWjGmmroQ0lOpDSAYelJTqQ00QNPWkbpTqSqAjpD1p7dKaOlICnq9mNQ0m809m2C5geEtjO3cpGcfjXOWPg37FqdnfQ6id1vBHFzFyxSIxgZz9053FfUV19NHU1pGpKKaREoRerOSHhKUWMdr/AGku3+0jqEqeR8jNwQgGfu7hu69a6innrSN0odSUtyYxUdiM0UtJSLY2mtTzSUEDB1pG61JSN1oAiPWilbrSVaJY2inU0UCGv1pKeelNWgBKKfTD1oAQ0o6UUUAFFPooA8nk02HtFk+2f8K7r4aWMMWkXAWMrmcnk/7IryqPxbqWS2IiyH5vm75r0j4Y65dXOhSSTqgJnOMEdMCvzjB5Ti6VXmnTaR+kYrMsPUp8saiZ23kJ1DNn/epqwHH3mwT/AHqgXUbgk7YwR26dqcNQkKktHgfUV631Sr/Kzy1iaf8AMjAl8B+E2uTM+iWrSlt5LMxyeueuK1Doelvf21+bWP7TaoUt5AceUpGMAZx3rAvvGetHW7rTdK8PLqP2fG9vtCoRnpndgV0On6nevpUUupWUdnclf3se9WEZ9N3Q10VcLi1FOV/vvv8AM5qWJwkpOMUvPSy0fe1tzM1Xwj4d1W8F5f6fBPPnl2bBbHrg8/jVi+8P6Pf29va3NrC8FsQ0EedqxkdMAECr8d/5o3o0bDOPl2kfpSfbUYhR5bMOwIyM+tYezxOmj0/A6OfD3b01/Ey9b8PaNrRT+07WO6KD5WZsEe2Qc1e0nS7HS7VbOwgjt7b/AJ5xgAE+p9T9aw4vE8sl7q1tDZwSCyQNEFkGZ25OOeBWroGp3l9o8N5eaf8AYp5Mt5JIJUZwOaueGxMYWknbt66kQxWGlO8Wr6627ablKLwR4aXUft66ZbmffvBJyAfXbnH6VB480XXNSt4o9Ns9N1O3B/e2l2cEnsVbPH4YPvVuw12W58S3+lfZUEdmisZM8knsR271pW+qQymXyPJm8ttrlMNtPXBx3xT5MTTmpSi2131J5sNUhKMZJX3tpscl4J8H6hZan/aep2mn6aY4zHb2dm+QuerMx6n8/rXSWfh3S7KzuLO3too7a4dnlj3gq7Eck5PtVqLUI5STEY2A67QDikfUYFJ8yRUH+1gfzpVvrNWXNKLHQjhqMbRaMKLwL4ZiBSPTbUAuJMlskMOnOc/h0rfH2n5v9JJB6ciqWqeII7HTLm+j2yGGMsqkABj2HSjQ9em1DSLW8mhSN54/MKLggA9P0pSo4mceaSbKjWw8J8kbJ2v2LpjnwM3Te2CKX/Sc/NdPjp1FKb5g2cZ/LnvTRfuxKqOep4FZewq/yv7jb29PuvvEEcnAa6l59Woa3XO4zSsccfMaX7XcEjarZ49KVrm6Y/KpJPHGMU/q9b+Videl3Qi28R7E/UmpIVhRlHluvP3iCcUyO4vFAypwemSM05Eu5csSFGckF+1NYSs/ssTxVJfaRfVCDz905+YjAz+NSKYyABtz35z/ACqlNbzhMrPGWPQ8nim21vceW8NxLGWx8p6HPatY4Cs+ljGWNpLqaQuII/vtv9FWrR8TQ21sEX95IM4RPmIHvislbVGs1Mknm7cfKhwPz/Sp1WK3s12RpG8z7VwPujuSa9Ghg1BavU4K2Jc3otDrdIvo9QtFuIyCDzxV08rzWB4PjaJr9cYRptyY6YxW90pzSTsKLuis37qfPYH9DVHXUG2JmXdHkrJ7AjrWjcLhgT908Gqeo7WtgjHJGVNcs1o0dEHZpmCw8mNX3bmhOxj6jPH6VqXLRsisvcAisnZtm8mT7rAo3+8Pu1o2K/aLSNj1iYisMJU5JmmIp89MSnL0oC8ke9OUYFe9zHhMaOtO20tLQUIowKWnL0paAGU5elLRQUgo206gUmDG9KKfRiknYkZRSsMUlVcAop1FA0Nop1FAMbRTqKBDaKKKCwPSmU+kbpQJjaKKeOlBIyin01utACUUUUAFFFcF8btUvdP8MQQ2cjxC6m8uV0ODtAzjPvW2HouvVjTXUwxWIWHoyqyWx3aOjkhHRiOuGBrzf4wSRx6vpXmsFXyJesiqM7l/vAivKNA1K90rVre8sZpI5VkH3T98Z5BHfNem/HLT9Q1GfSHs7Ke42xSb/LQttJK9a9qnl/1TFQUpXTv5dD56rmn17BVHGFnFrTfqcvfzRi3tvMk62K7MyoP45PUc/hVx5o/+EliVpP3v2mDAMqZ6J2I3frWR4g0LWpIdJEel3jFLJVbER4O9uDV+70XVj4+tbgabdGET25L+UcAALnmvRtTa+JbP9Dyr1b/C94/kzo/jBfHSvGmh6j9lS5EKFvKccP8AN0rgPHFxdXviGa9utKOmNOAwhKkcevvmvW/jLo9xfaLBqliha602XzRtGTs7nHfBANcFZyt8QdRnuPEOs22nmztj5WFC7vz6+9c2XVYqjGpb4U09776aHVmtGcsROlf4mmlpZ6WevkcfpNlLqWp22nwMiy3EgjUscAE+tdTpXhy+0X4n6ZpMksc00c8cxeLONv3j16cA1R0lfCqeFtQa+mn/ALaWTFoYywGOxGOPrmup8KaTdaB4S1XxdqpkF7LbGO1EpJdQ3G455yf5V2Ymu0mtvspNbt9V5HDg8LFuL3t7zaeyW6a7sU/avEvxfgu12y2NvNiJ1YMoSMH9SefxrpPjhp73nhJbuNcmznEjcc7Twf5iuf8AgHpbNcahrUg4VRbxkjqT8zH+VerXttDeWc1pcoHhmQo6nuCOa8TGV1h8VBR2hZf5n0OBwzxWCqSlvUbf+R84eD/EDeHNQlvorSO4maJo4y5I2E9xWXDdzxagl8rnz1lEobvuznNanjTw5d+GtYeznVmhYkwS44df8fWsOvp6apz/AHkdeY+PqurT/cz05Xt5m34y18+JNWGpPZx20pjCPsJIcjvXU+FIZNd+F+p6HYgPfW9wJ1iB+aRT6frXndWdPvrzT7pbqxuZbaZejxtg1FXDJ01Cnpy2a+RrRxbVaVSprzJp/M6Twp4Iv9UuLg6mk+mWVvGzSTyx4wR25xXP6XYNqGtQadb5l86cRqcdRnr+VXdX8VeINWtvs1/qtxLD3TdgN9cda9E+C/hNrdP+Eiv4sSOCLVGHKr3f8egrnr4iphqcqlVq/RI6cPhqWLqwpUU7LVt9jp9f1bSNM1GKxv8AVru0xbqY0t2b5gDjJCg+lX/CV/BqOmyXFrdy3dv57rHJISWKj1zzVXxba+FbVm1rXVjjlCbFfzGDsP7qgHmvPv8AhYllpKPY+E9DEULOWzMzEsx77Qf614FLDPE0rUou/d2sfT1sYsJWbrSSXRK/N5HsRpK8Vl+I3jKI+ZLaxxp/tWpA/OtTRvi2dypq+mjbxmS3b9cGlLKMSldJP0YQzzCSlytteqPVcDcDgZPevHfAHiePQX1eB9Mvbvzbwvut03Be2DXquh6xp2s2i3mm3STx98H5lPoR1BrnPhho2paLFqy6hB5JuLsyR/MDuXHXipw0o0qVSNRdtNuppioTrVqMqMtPe1tdbGR8LbxdQ8V+I71YZIRMytskGGXk8GqnhjTLbxh4s1rUNdVrpLWXyYISx2qMnt+Fa+m6fr2leI/EGpQ2dv5d3KpjknmCoEz8zHHPArA8MW3iqzu7rxFolna3VteyuJLYSEBsH7y57Zzg13tqTqTpySuopO/ktLnmpOKp06sXJJybVt9XZ26lu5sYvCPxJ0mHR2eG01Nds1vuyvBx/ga9LrhdE0HXtW8WReI/E0cVv9mXFtaxtnHufzzXW32raXYHF7qNpbn0klVTXBi3zuEU+aSWrWv/AA56WAXs4zk1yxb0T00/S7LjdKbWND4u8MSvsTXLHP8AtSBf51rQTwXCeZbzRzIf4kYMP0rklTnD4k0d0K1Op8Ek/Ri0GnDrTW61BbGnrTW6U+m0EjRTW6080lV0AaKbUjdKZQJ7CUyn0UySJutNqVutRnrVDG0hp7DIpu2ggbSN0p5ptAEY70HpTm60lUIZRTm6U2gHsNop1IaZIlFFFT1AKKKKoAooooA+XV+1Ro8DjYJQDnHGePm/XmvYPhLHI3hhv3yPiQgEDkAKMBvfGOfSvmyOa9jlTfr8rNGAQ+3hcDA/QYr2r4B3F9J4Yull1CSQJdEKSM4Xapx9eawqVbxsd1OnaR67HHItuZCxUKAfr/k9arLc7pCrMACo4Pf/AD1+lU4ZrlY9v2mTBPcUxQ+7iZm429Ogrn5jexxdvZ3Woa5qtxF4kn0dftGz90UHmY7nJ7dvxp/ihdQvdUt9Ba5hlhigDg3lw0aXBx1Zl6k+meua038GeHXkYyaezuTlj50nOT/vVoazo+m6rCkd/Z+aIxiM5Kso9ARg4roVdcyZxPCycXHu/PvcwvB1ldabd3WbzTILHySsq212ziJiPlOGHHPvVbwra2Nj4mhS9VLm7mDNDew3BKzAg/fXPBxn6V0dnoel2VlJa21kEhkH7xT828D+8Tkn8ahsPDek6bO89nZvFKw5PmM2AeoGTwPpSlXvfzHHCOPL5O5y9va2EGia9qEduqzI5tbdtxO1DjcBz9K9Ss0ht9B0+JWxJHbxqUz3Cj/69cuPDuiiybTzYP8AZmfzSnmty3qTnNaQjVV5EuRjb81KpW5kaUcN7N3/AK3OI1O/uPt+rSJLLb2V1ei3ubmI/vAg/hGemfX8K1fFrQWGmafoWhNDa2V0Thg5RGHbcw55zyetatpo+l29pLbixJhuGZpkLFgxPfn6U2PQNF/s/wCwHTy9qMny2dm257gk5H4Gq9vG602M/qsrS13/AA1v+JzvhvSL7TtegltLjRrYKwM8dveyOXQnk7WBycVW1eK617Wr97j+z5Et3ZFhvbl49gB6qF6muu0nw9ounSCSx00RseN7Ozv9Mtkil1TwxoN/cedd6YHkAyXSRkLfXaRn8af1j3rk/U3ycvn8jkZWvbLwbe201zbTRSOqw+RMZAOckZIBFd5pSta2VlHEw2pCiE45GAO3+c1Rl0LRpbKO2bTUEEbB0RSVAPY8EZrUDQquTbkBQAG+nSs51eZfM6KVD2b+VvzLkL+YUDRqFwNwz94Y6f1/SiK6j82RMAlsgcdTnge3r+lNt5rdo9ghCt2b0FTv9hV9622eMc/XNZmxJBdLJE4OOeVPTsOfx/Sni4hbHIDAZyB9RTIfsqxnNopbLVMs1kpDixT5c5B+tMQkVzGswgdiGIG3I/i5/wD1VYWZY4nVlK4GGJ7Y/qP1qCO+t3lBe1VcMNrY5FWH+wS3J84HLsPmyeff8qYCJeRx8M2AgyMHOM//AKs04yRybcSZk3fKR/F3/PFRyeHYrtd1tcOATyN2QPag+FL2Pm1vgWU5CvnFTzDsaGmSRLbtG43c88e1WbuJpo08tShUZU8YGfb8qztNlmhnNreL5M4Az3Dj1BrYSdFIIWjzGauhRmCNYyckgZPrWow/wrD0m4zc9etbp6Vy1UbwYxgHjI/Csy+3I0TNxhisnuO1ag6kVm68RGYJOiFtrH0yK5am1zopvUyb6FVuG29W+Zf94f8A1qm09vLcAfclG4f7w61HdCQW4f8A5aKf1BxUyfKRF6ruX6jrXFFe9c6n8JI/Eh9+aSgjJH0pVGBX0EPhR4U/iYqU+mDrT6okKKKdQA2lFLRQULtpKfRSewxlPooqQDGaaV5p1FADKKftxRVhYZRT6KAsMopzU2gQUUUUCQUhpaKBjaKdSUCYlFFFAhp60lPqN54Izh5olPozgU7A3YWvP/ij4p0C1Z/DurabPfb0WRvLYL5ZPQgnvXoSMrjcjBh6g5ryD4reEvEWseL5L3TdMkuLcwRqHVgBkDkcmu/LYUpV/wB67JedtTy83qVoYb9yrtu219PQ5bw/qfhHS9SW+l0vUbxo33QpJKu1SOhI717r4a1m217R4dUs94jlzlW6qR1Brwj/AIV94x/6Ac3/AH2v+NetfD+GXwt4BB15DZfZ2eSQMQSATx0r0c2hRnBShLmle29/wPJyOpiKdSUKkOWFr7W/E62WRYo2klkWNFGWZjgD8a43Wfib4Y0+Rooria+kX/n3TK5/3jgflmvLfHvjXUPE14yI72+nKcRQA43D+83qf5VylXhckjyqVZ69kRjeI5czjh1p3Z7H/wALg0vODo93j/fWs1JPhb4jvN80c+k3EhyQx8tC34ZUfpXmVrBLdXMVtAheWVgiKO5PSu/svhibj/R28Q2P27+KCNTIFPoSOldFTCYXC6qTg32b/wCCclHHY3G6Sgppd0v+AeieHvAvhbS5I7y0sxcycNHLM/mY9x2/GqHxnW6n8MW9haRs8l1dpGFUcnrgVxuk6xrfw511NJ1iVLvT3AJSOTdsX+8vcH2Ney2Vxb3trDd28iywyqHjcdwe9eRXVXD1o1pPnW6Z72GdHFYeeHhH2ctmu3+Zz/haPSPDWh2+jtf2yTQjM/zjPmH72f8APatV9Y0lcZ1K15GRiQHj8Kp+BlVvDFqzKGZmlJJGST5jVJ4XjjW3v8RoP+JhP/CP71clVJzm5XbTO2g5KEIwsk1p5D9V07R/EulNb3SxXds2dro2SjeoI6GvJ/E3wr1azdpdHkF/B2QkLIP6GvSvDXHinxIg4UTxEKOgJSuhraljK2Dly03po7PzVznr4Ghj4c1SOuquvJ2PmO98Pa7Yn/S9Ju4edoLxkAn0zV7TPBPijUJAsWj3Ean+OYbFH4mt34x+Jm1TXBplpKfstiSCVPDydz+HSu8+F3iga14ZkS8m/wBLsF2zMx+8mOG/Q/lXv1sZiaeGjW5Vd+unY+Zw+AwlXFyoc7stttbbmZ4M+Gdhp0iXmtzRXtyOVhU/u1Pv/eP6V2niXWLTw/os2o3WNkS4RBwXbsorz2Lxtps1haR/2N5KvMkYu/MTIIblsD5qofHfV2n1e20eNv3VuglfHdm6fp/OvNeGr4nExVd9/uR66xmGwmElLDpaW+997nPIdS8c+IJbzUroQWsK+ZPMx/d20XoP8810V7f33hvW7PTPC+g27W8u1optgle9X139h7DpUOhaTFc/DOOwjultr/Vrp3gD8C48vjyye3t71Zh1S18Jafb+E9SnnM08bNdzxt81iXHCp/XFd9SalLkirpXSj5Lr9/8AVzzKMHCKqTlZys3Lrd7R8rrX/gG3ql1NavPrFz4kv3s4iv2jToVS4aBjyVY9APeszUtB0nxRaJqmlaadL1FgZbe2mCqLxF5JKDpnpnvWdpWmt4FuJ9a1a7E8EyGOzgibIvQRnLZ6KMjrWrbXwng1Xx9p1xNKws/IW1Zcm2kyMgY42AYNc3K6b5qT8k9k32/4L9Nzr51VTjWXm47tL+a/5JW77HOXNzLoktt4s8Oq1rBM/k3lp/DFKPvRkehxkV7B4a1m117RodStOEkHzIeqMOqmvN9WiiuIvE1uFCxXenw6rGoHCyYG4+2TmqfwV1mS0vr7TCGkSWFpoox1Z1HQe5FGKoLEUHUXxR/Lz9P0HgsS8LiVTb92d/vTtdev6nf+J203xBpP9mtf3drFNIgMiQMA+TgKSRjBJFadhCmh6KEvL4yQ26kmaUBdqjoOOOK4KLVfHT2lpbz6XI0Szxb4RakMER1I+bp/CKq/G/xE73Ufh61kIjjAkucfxMfur+A5/GuWOCnOcaCel2+j/Q7J5hTpwniXF81ktU1fy3M/xt8Rr7UJZLTRXa0swSvmjiST39hXLeGdIk8Q6u1s94sJETSyTS5bCqMmsiuq+GX/ACGr3/sHXH/oFfQujDC0H7JWsj5aNeeNxMfbO92WbHwbpWoXAtbDxZY3FwykrGsbZOBmuY0nVNQ0q4W40+7lt3Bz8jcH6joa3fhT/wAjraf9c5P/AEA1yo6VVNS55U5vmVlvbrf/ACIqyj7OFWmuV3ezfS3d+Z7X4A8eQ6466dqQS3v8fIw4Wb6eh9q7mvl+GWSGZJonKSIwZWHUEdDX0F4E10eIPDsN4xH2hP3c4/2x3/HrXg5pgFQ/eU9n+B9PkuZyxCdKq/eWz7o3TTXp9Mrxj3mNprdaeaSgkSmtTz0pKsCOkpx60h6UgGN1ppqSmHrQSxlAp9IaphcjPWkNPam0IljaaetPbpTf4aYhhoFLRTQmN70jU+m0MkZSjrQ3WnL2pDGmgdKe1NqgYDrRQOtFJiPkxvDmtBRD9jttjHP3gR/KvYPgromoWfhu6jnW3B+1E4U9BtWphBpKndsAx6V3Pw/WxGkzNCODMc8ewr4PDZ1i6tTlk1Y+/wATlOGpQ5op3Ixpl1t+UxH8aU6XeYLBocj610+bcEcD8qarWo529/SvR+u1u6PPWDpdmcjaRfaommtry0liQ4ZkfIU9SDjpVe7t7u/0SW60TUtPZwSI53+aLIOGyR+Nc9qn26HxLq3hPSVKDV51k80DiCPB8xsfTitTxzHpdpJ4e8Pz7rbQVYC4A43qvQMR2zyfrXpLn54pT+LVelr/AH9EjzHOHJNuHw6P1vZfhq30uQeGofE13qHk3Wq+H7yzjU75rNyXdu2V6LS+JbbxJZX/AJlnrGgW9uVGyG9Yo0jdxu7UgXw7H8QdHi8GRQBkDNeLaf6oRgd8cZPT8qq+G38I37axqPjL7PNqRnYbLs8xIBwEHY9enNac1Tm5+ltra6u236mKcOX2b3va/Nptff8AQ29Oh1GDTIZ9evdOjmkb78TYj5PyqCetVdfvZrZbFbC6trhri9FqxX5gpyAencVzsfnXngux08iZLO+1nbZb+GMOQMjv1zXSeMrQWWq+HtI8O2NvDJbtJNbwEYXcqlufcn170rONRc0+svSyQ/aKdJ8sLWUeut27f8E02WCPUV03+0bf7W4LCDI37R3x1xSzCyhuVtpdXtEnb7sTMoY/hnNZfgy6tYPCmsXtlBK/iRUdr55/mnL9v+AjsB0xXEWmm2d1pf2668QeHoZJ2JkNzbl7hWJ7tjd+I4pU6M5SkpVGrWW19e+nTt3KqYqEYxcaabld72sl0d7a9+x6nJp8kcZke7VUXkswwAKj06KC+LGz1W3uQv3vKKvj8jXJeOBqUWmeHvD9/qlv9mZMyXTqxhkIPy7h1IAxwfrT/A2kfZ/GENxp/iDQne2XdPBYQGPzIyDnoNprNUp+xdR1e9tH00/E0eJXtlTVLtf3l11011t+Jq6BJd6nrerWrSIIbJwiME5JOev5VpWcdvc3JtbfVIJ5lPzRxyKzD6gGuImvbtPB2uXtqzRpf6uYppQfuoB6jtk4qGw0CL+0bCLT/E3huK8Zg0BtbYrIxHYlRnPsa6J0G7yc7JabN7JXuc8cVy2iqfM3d7paOTslc9CnhtLWdobnUIoZVTeyu6qQv97nt71YtrGO7gWa2ujcRHo8ThlP4iufn02y8SfFC8XVLZLu2srNSYn5QtkAZHfqeKyLOa7sPAXiaXR90EX28wr5Z/1SYAJHp1ArlVKUopKo7vl9PeOp4iMZu9NcqcvX3Vf/AIB2Al05XljbVIPMgGZVNwuUHqw7fjVyLT5JoUmhd5IXUMkisCCD0INec+I7fwNa+DIf7J+xtqrIu2SNszsx+9vPXHJ6+1er6Ws9vpVpCq4EUCKBz2UVliFOjBSUpatrVW2NsLUjXqOLjHZPR336GatpPbyb2VnQdcrmoruaSLLpAJlHICcMP8a23uLhR90c1pW1s0qpJIArfSsqONqp23Oitg6bV9jmNEvlkn8yKZgB9+M8EV19vqUUmnw3Ui7WkXp71VvNAsZ3Exi2SdC0Zxn2p93Yr5SrHyEAAGPTvXe8XCyb3OFYWV2kVNZSHUoFKEpPHyjjqDWbpupMshtbxAsy9D/eHtVvDRthuvrVS+tFu4drcTL91xXYrSinF6HLJNStI3tPcpPv3A85H0rqY33ID7V5ppF3dW8xtrshGT7pP8QrudCufNi2nnisqkdLmsH0NPvmqmqxCa12evT61b6H6VDefKqj3rikrxaOhOzTOfttzylZeQvzf8CHBp7fNMiL99Tu/CkkRobqRh91m8xKkTDuJV6EcVzUKfNNRN69Tlg5EhoxmjtRXtrY8YcnSnCkFOpjQUU5elJ/FQMSnL0paUdKBiUU6ik9gEHSlooqQCiiigYUhpaKBsbRQetFUiQooopgFNbrTqKlAMop9FUFhlFK1JQIK5/xr4s03wvYia7JluJP9Tbofmf39h71pa9qUGj6Pdancn93bxliP7x7D8TgV80eItXvNc1efUr1y0krcLnhF7KPYV6uWZf9ak5S+FfieLnGafUoKMPjf4eZv67478U+IbnybeaS2jY/Jb2YOT9SOTXMXn22O4aO8NwkwPzLKWDA++a7vQblfB3gGPxBaxRyatqczRQySLuEKL1wPWu00TRYvG/gu1u/FFsPt8m4rcRoI5NuflPAx07Yr2ZYqnhVeMLQvbzv6f8ABPno4GrjXaVRuo1zWe1umvf5WPF9O1nVtOkEljqV1AwOflkOPy6V6N4K+Kkwmjs/Eiq8ZO0XaDBX/eHf6iuM8feFpvCurJatcC4hmTfDJtwSM4wR6iudrrnh8PjKfNa6fXqcNPFYvL6rjezW66H1hBLHPCk0MiyRuAyspyCD3ryb4965J59poELkIF8+4APUnhQf1P5Uz4I+KpVuh4avZC0TgtaFv4WHJT6HnFcp8WJWl8f6nuOdrKo+gUV42BwDo41xn0V0e/mWZqvlynT05nZ+XV/12OWqSGCeYEwwSyAddiE/yrW8D6OmveKLLTJWKxSMWkI67QMnFes6L4ogs/HR8GWWhxW9nE5iWRR82Qudx9jXr4rGOi3GEbtK71toeDgsBGulKpPlTfKtL3Zw2gadoMfgePVdSWVL6LUGXZCSJpVCjCAdvrXYzfEPw7pGgKum6dcQXGzEds0BQK2P4m7/ANa9AWxs/tH2r7JB5+MeZ5Y3fnUeq6Xp+q2Ulnf2sc0LjBBXke4PY187Ux1KtJOrFtXvv+B9ZSy2th4NUZJO1tvx3PmDUby41C+mvbuQyTzMWdj3Jr1b4D65JNFd6FcSFhCvnW+T0XOGH54NeaeKtMGjeIr7TFYssEpVSepXt+lbPwmvY7DxrBcTSiKEQy+ax6BdpP8AQV9Bjaca+EfKul0fLZdWnh8dHmet7P8AU9Sg8MeJ7WIW9j4uEFujMY4xZqdoLE9c89aqWWi+KbeeSxbxtZQzvI03lRW4Ltu5LEHBrmvGHxUubgva+HY/s8XQ3Mgy5/3R0FcJpGtXdh4gg1qRmuriKTeTK5Jc+5rzqGBxU4OVSyfblV/noeriMywdOoo0+Zpbvmla3lqfQPhfRbzS5r651DUhf3N46s7iERgbRgcA0/xrcala+F76bSYHmvdm2NUGWGSASB3IBJrzf/hcOof9AW1/7+tSf8Lh1D/oC2v/AH9auP8As3GOopyint1XQ7/7XwCpOnCbW+tnfXrqecX1vdWty0V7DLDP95llUq3PqDXT/C0azB4mtrrT7Ce4tpG8m4IQ+WUPXJ6cdax/FuuS+Itbk1SaBIHdVUopJAwMV658Cv8AkTpf+vpv5Cvax9eVLCc0o6vRr1Pnssw0K2O5YSdlqn6HZjTtPDZFjagjoREv+FeAfFRmbx7qm7tIAPoAMV6RofinxDd/Ei50a4hh/s9HdVAQAqo+627vmuO+OGmNaeK1vwP3V5EGz/tLwf6V52VwlQxPLUerjoetnNSGIwjnTWkZWelvIt/D+3j13QtNt2YF9F1A3MqE8mIjOR/wIVrW0dr4gktNS8SWNrHq5kc6fCz+X9tUZKhx2AOMHvXFfDhb5NRlu9J1CCLUIQPLs5eBdqfvJnpnHau2vb3RdVvBdRWFhaeIEI3w6vJIu1h02c4wD9K3xUHGs7beW6vv8n3+W5zYOcZ0I82/Z7O2i76q23z2MnTJtb8Q3upaf4qsWXTgxaSZ18sWDAcFCe3GMd6W9m1jRde0bR/DkP8AxLGA8iQ/Ol7u++7446du2K0tfstV8Q6G8XiXVNN0yeB90MsV0PJmB6hkB7Y4NU9DkmtdEl0Xw/fyXEIYvdatcJtgtVIw3lZ5yRUqSaukvT7O29/6+8twkmk2+/NpzPW/Lbe3n89tBNfvIRD4s1WERrbiKPSrXaeCR97b7da5X4WMy+PNM293YH6bTUHizV7e4jt9H0rcNLssiMt96Zz96RvqentW78EtNe68VNfEHyrOIkn/AGm4A/nXW4KhhJuXVfpZHFGo8RjqcY9H+t38unoj23NfNHiq6e+8SajdSfee4f8AAA4FfS5718x6/C8Gu38MgIZLhwQfqa8/IUuefeyPU4lb9nTXS7KNdZ4PX+ydD1PxJccK0TWdqh/5aSOPmP0Arn9G0+41XVLfT7VS0szhR7DufwFelRWVrJZX18tl9u0fQYTBZwH7tzMP9ZIcdea9fG1lFKD67/5fN/qeFl9CUm6i6bett/ktfW3cw/CWljQNO0/xrNfW8kBk8uS3H3wrZU4/2h1xXMeKNIfRdYlsi3mRcPBIOkkZ5Vvyr1rwRp+ieI/Dn2q88O2toTI0e1Qdp/2lzXLeKdFkk0i50iYs+oaIDJbORzPaE/qV/pXJQxn7+Slvs9tum3b9fI7sTgP9mi4bWut97a790rr08zzqvS/gRdML7U7In5GiWUD0IOD/ADFeaV6R8BoWbWNSuP4Ut1Q/Vmz/AOy115ml9Vnf+tTiydv67C39aM9bptPbrSHpXxh+gDaa3WnUUAMpDS0VRA2mVIaZQwGmig0UyWMpDT26U2kIYelNp5pG6VSExtNp1NpiEbpTafSHrTQDabTjRQyWNp1FFJFdBGpB0p1IetNiYlFOopEnkoa6X5jYxc+kgrvfh5I66ROZIFT9/wBmz2FYI02NV+Uc+1df4DszHps+45zMT+gr8wwNOSrI/UMbVi6TRrsX4/dIf+BUbXPJRB7Zq39nzzk0phUnk5/Gvc5GeNzoz0srYXhvvskAu2QRmYL85TOdueuM9qTUdNstTt2tdQs7a6gPVJU3D9a5m98Q+KJvE2oaR4e0Wwvkstu9ppzGRn6kA966rTZLqPRobnXPs1ldbM3CrIPLjPpuJ/rXRPDzpqLb1066nNDEwqOUUtr9NNNNyLRtI0vSYDBpun2dnGTkrBEEz9cVDfeGfDt9qC395o2nz3QwfNkt1ZuOnJrVtJLS7j861uYJ06b4pAw/MU1bmwkuHt47y3eaP78aygsv1Gcio99NvW5fuOKWlivd6ZpN3c2091ZW001q263d4QTEfVfT8KSTS9Lk1RNTe0tzexqVS4MQ8xQeoDda5y38WNcarr9pD/Zriwi3WeZwpuGwScsTjHQZ7ZroPCd1d6loVpfalbRWlzMpZoo3Dqozxg/StKlGpTV5f1dXMqdelUlaOu/4O3/DCx6TpMOpSalDYW0d9Ku2S4WECRx6Fup6VTh8K+G49ROojRdO+17t3nfZl3A+vTrTdK1qa98Xaxpbxwra2EaMJOdxLdc9sCoPE3iR7fSkuvDbadq05ultyhuVVcnqAc4JHHFNUqvMo33t+OwOtS5XK2ib6dVubWpafpupWhtdQs4byAnJjmjDL9cGotK0jSNIgaDS9LtbOJ/vrDEqhvrjrU51HTlkEMl9arNvWIp5i5Eh6L9fas3whq+oapFqE2p2drax29wYoWhnWRZFHViRwO3+FSoT5X2LdSnzru/6+RdstL0mz099OtdLtYLNyS9ukSiNieuVxjmodI8P6Bo8zT6XodjZSv1eGFVYj6gVb/tbR/K83+0rNo9+zcJ1I3f3c56+1Sy6jpsE0kUt5bxPGu91eVVKr6nPQc9aVqmq11C9PRq2hWtdP020urm6ttNt4bi6/wCPiVIwGl/3j36miwsNM06zezsNNtba3kYs8McQVGJ6kgDnNX4rqC4iE1vJHLEw+V0YMD9CKxfEniK207Q9QvLOe1uLm0TcYvNDYOQMMAciiMZzlyoJSpwXMyKLwv4XjjeNPDOlBHcSMBaryw6Hp2rd80gACIVR0rVo5rHT2vJbeG7vIVdYd+CxIyQoPJq4l7ayXklolxEbmNdzxBwWUepHbrRNTvaTuEHCycVYdHGZ5gjx7c1sxQqIwvp3rK0a6tLy9dbe6gmMXDiOQMVPocHitxl/iHWtKVO2rIqTvsV3jMYyOV7ik2hhlasZzww5qJ0KNuXp3q3EhO5manaBwXVf94etZO0q21vwNdRgMOBn1rK1OyYlpIhyeq1tQrug/wC6RVoqrr1Mu909NRhGGMc8fKOP61Y8Nz3NncC0ukKv/C3ZhTUZ43HY+/etbT7yEvieNT6ZFem2pK6OCzi7M6BDuUH14qHUP9Wp9DUlvtMf7vlTyD6VHqH+qU+/NcNRbnTFmRqaFrcSJ99DuFNteIEwCAasHlSvpSDgCng4Xm5CxM7JRGdqcvSlpRXecAtKvWkHWn0nsUFFFFSMKUUCloKCilHWlagGNp9IOlLQSFFFFABRRRQA1utJT6RulADaSloq0JjaKdRSYxtFFFCAKD0ooPSmB5l8fr9ofD1lp6MR9puNzj1VR/iRXileu/tDRv5OkS7TsDSLn3wDXkVfZZMksJG3n+Z+fZ/JvHSv0t+R0vhnxU2nQRafqljBqulxyeYsEy5Mbdyh/p0r23RPGnhjUNN+1Q6lb2yRL88UzCNo/bHf8K+ba774I6Vp2qeIrr+0bGO7WG33oJUDIDuA5B4+lRmeCoypurK6t2NcnzHERqxoxs76a/57/I77TNNsfHF/e63qdp52mFPsunq+QSgPzSD0yen0rx7xRoUumzzXdtHI2lNdSQ207HO/acf0/Sug+I97d+HfFeoaXoVxc6dZTIrPBG5VCWXkqOw+lc5rfiLUNW06x0+fyo7WyQLFFEu0Z/vH3p4GjVg1OL9x207K35k5liKE06c4/vIt3fd3/L/gFHR7yTT9WtL6JirwTLID9DXT/GK1a38c3M38N1Gk6/iMH+Vceql2CLyWOB9a90+LnheXWvDltfWcZe9sUztUcvGQMj6jGfzrXFVo0cTTlLrdflYwweHniMJWjH7LT/O/4HmHwuvI7Hx1psspwjuYifTcMD9cV9EC2txcm5FvEJyMGTYN2Pr1r5TjZo5FdGKupBBHUEV9HfDrxLD4k8PxTb1F5CBHcx55DD+LHoa83PMPK8a0dtmevw1io2lh5b7r9To6MgDJOAOppC6eZs3rvx93PNcd8WvEkeh+GpbWGUC+vVMcSg8qp+835cV4NGjKtUUI7s+lxGIhQpSqS2R4r4yvl1LxVqV6mNkk7bceg4H8q3/gvpial4vYzRrJbw20jSKwyDuG0D9T+VcSASQACSeg9a9/+EnhptA8Pme6j23t7h5AeqL/AAr/AFr6zMa0cNheRbtWR8NlNCWLxqqNaJ3f9epzfjH4UKd914bkx3NrK3/oLf0Nee6R4fvLvxRb6Ddxy2c8kmx9ycoPXFfTVMdIVf7RIsYZVOZGAyo789hXjUM5rQg4y17Pr/wT6HE5Bh6lRTh7vddH/keVf8Kdi/6Dsn/fgf40f8Kdi/6Dsn/fgf410Eviid4bu+0+8lumindEto7UvCyg4GJAPvEc5zVzw3r8F1qos21U3HnQ70S4jEUiSBsMmMDP09qqWKx8YuXNt5f8AiOCyyUlFQ38/wDgniXjTQx4d8QS6WLg3AjRW3lcZyM9K9X+BnPgyYet0/8AIVwPxn/5H26/65R/+g123wene1+Hd/cxgF4pZXXPTIXNd2PlKrgISe7seblkI0cznGK0XMN0r4YS2Ot2+pf268nkziUp5ZG7BzjOa6fx/wCHI/EugyWg2rdR/vLZz2f0PselQ6Xb+Jr3TLa8bxFHGZ4lkK/Y1wuRnHWuVv8AxtqFn4httN03VF16UzCOSKO3CK3+yG9ffpXmr6zXqqSmnKP9drHrtYTDUXCVNqM/NO/4t/ceTXMNzY3jwzK8FxC+GHQqwrftvGWoNbrb6ta2eswqML9riDOv0cc1674l8H2nivTop9Ttl0/VAn+shYPt9FY8bhXFNoPjzwtata6bb2t7aBiweOBHbn1BGa9eGYUMTFKSXMu7t9zPCqZZiMJNuLfI+qV/vRQu9Q0az8L2Gt2vhXTRcXE8ke2QvIi7cYOCfeuX1vxFq2rosN1c7bZfuW8KiOJf+Ajj866o698RMiA6TOQDwv8AZvAP/fOKmbwz438WGAarb29jBGSQ7xLGeevC8mtKcoUXzVbevNd/K6M6sKldctHm6actk/WzPPbS3murmO2t42lmkYKiKMkmvefDmiL4R8D3CmUJdeS01xMOz47fTpWculaL8N9Lg1JoWvJnmWOe4ZcuqkHOwduldVFLpPinQG8uT7VYXSlWwSpPPIPcV52YY511HlT9nffuerleXLDOXM17W23a5gad4i0i61jTrbTPEN1eSzTbXikIIZdpP90dwK4X40aG9j4hGqxxn7PejkjoJAOR+PWu8vLHwTolxazXl8kMli26BJLxmMR9lycflWJ4z8f+E9S0ybTWtbnUI5B95V2BD2YE85FLBylGvGdCDcdndf0isdGE8PKniJxUr3Vn5dtWch8O45PsOvT2CGXVFtQlsi/fCscOy++K9F0DxBYaVotrp8Wha2ixRhWH2MnLdyT3yc15NquiatoYttSjW4S2mQSQXMeRgHoCR0NRf8JR4k/6D2p/+BL/AONeliMGsW3JO6f/AAx5GFx7wSUZRaa8u7v/AF6I9b1fW9M1QWy3GjeIo1tZhNH5NsyZYeuO1U9d1F9W1vSLrS9E1NbuG4CyvNblEaBuHVie2K8wPijxJ/0HtT/8CX/xqOfX9fu0NvNrGozK/BjM7tu9sZ5rKGVuLVnt5vqbVM5jNO6etui6bDPE8FtbeIr+3s2D26TssZHIxmvafhZoLaL4ZRpk23N2RNID1UY+Ufl/OuU+HHw/mM8Wr69DsjTDw2zjlj2LDsPavUPt1j0+223/AH9X/GuTNMYpxVCm723Z3ZNgXTm8TVVr7IlbrSVxsuu6prmrXdvo2pWGnWFpJ5RuZsM0zjrtBPQetS6L4hu7XW/7E165spmkQyW95C4CSAdQw7GvNeEml5726nsLHU3JLWzdr9L/ANfI6w0lRJeWbMFW7t2YnAAlUk/rUx61zNNbnWmnsMPSkp1IaRIw9aG6U6mnpVIBlJTqQ0EsSmtTqa1MQyilNJQA1utJSt1pKXUQ2ilNJViA9KZT6RqBMbRRg0YNA0FFGDRg0AFFKFwaKAOPXfn71dZ4Iz/Z8+T/AMtv6CuR2yda67wVGy6bLnPMv9BX5vgv4qP0TF/wzoOppCPeja2aNnBDc17J5R43Z6dp2s+JPEF5f+MrzQcXeyNLa9jh80Ack7gScdB+NO+IFvPdeJdO8Oy6laR2ENojwy6m5MU5xyzkcMT78V30vgPwc8hkbwzpjOx3Mxi5J9a0tZ0HSNZt0t9U0u1vIk+4JEzt+h6ivU+vxVRSV7JW6aaWujynl03TlG6u3frrrez/AOAec/D7TY9J1HUbweI9C/s+K3ZLyLT3dQmR8rAEAfQiqvgKy0Sy8awWMsdhqc86STWupW0hLspU5WZexxnr0z716npui6XptibGw020trVvvRJENrfX1/GodH8L6Do8s02l6TZ2ck4KyNGmCwPbPp7VMscpc976q3Rffb+ug45e4KFraO/V/df+r6o8ni0/TLXwj4r1iGzhSdbtrG2kA5SPIyo9jXsHh+zFroWn254MVtGpHvtGag/4Rfw//ZR0v+x7L7CZfOMHl/IZOu7HrWvtwMZwKyxWJ9sref6JG2FwvsJX8v1b/wAvuPENauLs6jrtwwnTRZ9VW21Ca2OJfLUfdz2U9z+FdV4ittJ/tPwTpejxwJpxuPOiWEDbtABz/wDXrtLTQ9JtbO5srfT7WK2umZ54lQbZWb7xYd81BZeFfDtnJbSWmjWcL2u77OyJ/qt33tvpmtXjIuztt/lbX0/Ix+oyXNr8X/yV9PVficP4LsLG81fxT4suoVmmtLqVbUsciIqh3MB0ycgZ9qwC5i8CeG7K8uJLXTdTvZHvZUyMrv6Ej2r0PxPoWoWvhqXSfBenaZbfa5GFwsjGNQrD5nGM5bpWppvh+wh8K2nh++t4L23hgWN1kTKuR1OPrmtPrcV7++q07JJr9bmbwUpe4tNJa93Jp/kreh5vr2l+DE8WeHbHwqlqryXafaVtZN8ZUEEFuSN3B961f7D0zxP8VNa/ta2W7tbG3QGJidjOemQOuMGuy07wn4Z06S3mstDsbeW2LGF0i+ZCepB61ctNJ0q0uby5trCCGe9ObqRUw0x/2j36ms5Y3T3b3s1d76u/5GkcC73kla6dktNF/meRwzXWn/C3WJdNeSKGXVGhDISfKi6HHpSeMdN8AWPhW3Hh9rZtTlKKJIZi0sin73mc/oe9et2Wj6PY6Y2mWenW0Fi+7dbrH8h3dcj3rOh8F+D4YvLj8Oaeq+YJf9T/ABDoc+1aRzCCnzWe99OvqZzy6bhypra2q231X3/gc1qs1pYfFHQE1C4itbez0w7HlbapYqV6niqmmXNhqF7431qfURa2Nxss4r1f4eMZX17V3+vaHomuxJFrGm296iHKCVMlT7HrSppOkw6UdKi022WwK7TbiIbCPpWH1qKglZ3tb5Xv950fU5+0burXv8+Xl+44X4J2+k2Xiu60/wCzWM2pwWpK6hZSlo54yw5YZwG6fyr2Q1zngjQ9E0WCePR9Lt7ISNlzHHgt6ZPWujORWlWsq0udEUKDoR5H+A0rn60D0anUEAjpzWdje5EybTuWkKhhUo44amsuBlaloaZlajZBhuUc98d6yhuRgpJzng11OAw6Vm6nY7kLxr83ceta0a0qL12Jq0lUV1uSaNqBjYROcjvmta9IkgXaRhjiuPRmV8d/Wp5tdFi9qlw3yO5U/lXXVpqa5onJCfI7M1z8q/oaBxxSxqr2xkjbcj8qaOhrPC3jdMvEu9mApaKK6mzlAdafRSikACloooAKKKcvSgBaKKKCgooooEgooooGFFLRQSJRQetFA0Nakp9FCBjKKc3Sm1TEJSU6ipAgvJhbWc1yylhFG0hA7gDP9K+cNW8b+JdQ1Jrz+1bm3G8tHFE5VEHYY7/jX0Pr+p6fpGlTX2qSCO1UbXyM5zxjHfNfPGsWXhSTU3k0zWp4bR2JCS2hLRj0BB5r38khD3pThfztc+Z4inU9yNOdu6vZ+TO6u5rzx38I5LmZDJqOnylsqP8AW7epx6lT+YryGvoP4Waj4XOlDRdBuZJHgG+Xzk2tIT1bFcP8VvAM2n3MutaNA0llIS00KDJhPcgf3f5V2YHFwpVp0JLlTd1fT5f5HBmOBnXw8MTF8zStK2u3X/M80r1/4RKui6RYSSKBda5e7EyORCgPP5/zryCuwXxtt8QaHqC6fsttJgWKO3En3uPmOcd69DHUZ1qfs4rT/gafieZllenh6vtJPVWt83q/uua3xTUaxo9t4hQZltrqawuiB3VztJ/CvOa6SPxQy6Xr2nSWYkh1WczoC3+pfdnI9e35Vh2NncXsxjt4y5AyzdFQdyx7CrwsJUabjLZben/A2M8bUjiKqnDVta+u347m58NdGfWvGFlBsJghcTTnHAVef1OBX0jXFfCvT9B0nR/LsNUtL28mwZ5EcZJ/ugHnArta+XzXFe3r6LRaI+zyTBrDYfV3ctX/AJHmPxC+Ga6hNJqegbIrlstJbE4Vz6r6GvKbyx1rQ7po7m3vLCYcEkFc/Qjg19Ka1rGn6OkT6hMYllYqmFLZIGe1Zdx4u8MyRss9wJEU4IaAsP5V04PMsTCCjKHNE48flGEqVHKM1CX9dD5y+0zeb5v2iTzP7285qxFa6jqDNMI55gPvSvnav1Y8CvpG9h8O2emSarcWFgltHH5pc269MZ9OteC+NfFl54iuiqj7LpyN+5tU4UD1OOpr1cHjpYqT5IWS6s8PHZbDBRXtKl29kl/wSx4Xv/Dnh25W+vYJdXv4zmKOPCwxn1JP3j+FdYfjJJv/AORfTb/19HP/AKDXlFFdFXAUa0uaorv1Zy0czxFCPLRfKvRfqe4aN8WtBunEeo21zYMf48eYn6c/pXX3yWviLQHSxvIpIZwCkqHchIOcEdxxgivnnwj4dv8AxNqf2Gx8tCFLvJIcKoH862bDUPEXw58RNazqWiz88JJMcy/3lP8AWvKxGV0ee2Hlaa1se3hc5r+zvio3pvS51PjRZr7TLhtRhn0+ya8VWltmDxiVPlY44YA44GO1aXh3SbySV9NudPjtWuDHdvcyOGl8tCAoAHRjjkk9zXU6RD4f1+yj1q3s4ZkugWO9c/NjBBHTPatGx02xsN5s7ZIi+AxGTkDoOe1edUxnLD2drNf13PVpZfzVPauV0/xX3efT72eF/Gf/AJH66/65R/8AoNdd8MUaT4V6siSNExM2GA5HyVyPxn/5H26/65R/+g13vwPjSXwTPFIoZHuXVlPQggcV6eKly5fTf+E8bBR5s1qx78xw0vizxVJpEXhFkVZphHHHIvDtGwGFz0wR3rvLTwxY+GtM0K3iVHu21KEzzYG5mIOQPYVHdWPgKPVS40a6kkti0J8i2kaPcOvI6kdKuWl34Nt723mXS7uCRZV8uWW1kCoxOAcngda569bnilTg0t3pu/vOzD4fkk3VqKT2Tb2X3HaVDe3UNlaS3dzII4YlLux7AVOeteb/AB11DUI9JtdMtLeYwXLF55UUkYXovH5/hXk4Wh7erGn3PZxmI+rUZVbbHB3XjjUpPGw19JpBEsgCwbvl8ocbcfT9a9nv/E2lWfhtPEEkzNZuoKbBlmJ6DHrXzXXp/wAJ4G1zRb/wzq9nO+njE8UhBXY2egP6/nX0mZYKioRnayjv6HyuUZhXdSdO93K7V+/+RrjxdoPje/stEk0+42tcb2SbG1gFPoa6TwboY8Ox6jaJlbM3Jlt9zdEKjP5H+VVfC3gHRfDuoHUYZJ551B2NKwwg7muK+KPj77aZdF0WQi25We4U/wCs/wBlfb3715qprEz9jhb8nW/5nquq8JT+sYy3tOluumxw/iuKzi8RXq2N4byDzSVmI656/X61W0azfUNWtLGNSWnmWPA9zWl4N8M33iXU1t7ZSkCkGecj5Yx/U+grr/8AhHdP8B+KItX1HUYp7SIM1tAvM8jEYGV6ADPXNe/UxMKS9knedtD5mlg6lZ+3cbQvq+iPW1t4VtVtTGrQhAmxhkEAYwa5bVfh54Wv3aT7CbZz3t3KjP06Vw+sfFjVp3K6ZZW9pH2aT945/oKyl+JPixX3fbIWHoYFxXh0MsxsPejLlfr/AJH0WIzjL6nuzjzL0/zO8i+FXh1ZAzzX0i5+75gH8hUviKy0vwL4dfVNE0S3kulkVA8gLFQf4iev8utc/oXxalDrHrWnKy95bc4I99p/xrofGOnXHjfS7Kbw9q0K2yljJliA2RwCB3HvSnHFQqxWKk+T10/AqEsHUoylgorntppqvvNrwtqlxrXhaHUrm3+zyyxtuQZxxkZGexr50mY+c/J+8f519A+BNC1DQdBuLLUrxLl2csjKxIVcdOa8rk8K6GZHP/CaaaPmPHkv611ZZVpUqtWz0urWTfc4s2o1q1Gi5L3rO92l2OPyfU0ZPqa6y/8AA9/9mgudDuF1uCQsGe2QgIR2OadD4IeGwjudd1a30WSR2VIbiMliB34r1/rlG1+b/P7tzwvqOIvbl+elvv2/EyPBhP8Awlulcn/j6T+dfRh614z4a8N6Pb+IbCaLxbp9xIk6ssSRMC5z0FezHrXz+c1Y1KkXHt2a/M+pyCjOlSmpd+6f5DKQ09ulMNeOe4JSUtB6VSAY3Wmt0FPpr0ANooopkDD1pDUlRt1pWASmHrTz0pP4aYhtIaWkNUISiiigAooooAKKKKACiiigDhV8/fjJrs/BDSjTZtxyRKf5CuXZk+9/Kus8ESRvpkrKpH705z9BX5xgo/vUfomLlembSOxHIxTiWpjSKzbV605PlUls17B5RwV3rXjPUPFeqaX4dXSTDY7dzXauOvYFQc9D6V0UGrrpdhZw+JtRsYNSkjLSbX2xsR1K57CvLIYPBOr+ItevPE+vTWbG8K26QXjRblHUnaDnn+VdLqelaTq3xI0PQ3RbnT9P03zfJkO7eB9zdnr1B564r16uHhdRaskrvTsu/XU8alianvTi7u9kubvK23TQ7JPE2gNpzaiusWJtFO0zeeNoPpWhZX1veWa3dpcRTW7DIkRsqR9a858KaD4dvfGnie7m02ylsrFxHDbmNTDG2PmO3pnj045rGiMsPwZupbJmjhn1BxIYj9yLOOPQdKyeDpydoye8d/73+RqsbVirzire9t/d/wAz04eLfDuZwuuaext/9cFmBKfWqeta9eR+LNA0uxMRt9QVpJSVySgGQQe2a878Z3Hw+bw3Y2fhuGz+3eYgV4owsiqeCHbGTn0JPNbPjeLU7rxs1j4fkRL3T9FJUdWwTghf7rFTwa0jg4Rabur83xeS0f3szljakk1Gzty/D5vVfcj0G11zSbzVJtMs7yO4uoBmZI8t5Xsx6A+1QjxNoJ1L+zRrNibvOPJ84bq4rTr3TF+EV9/wi0RguIY8Xce4tOsmRvZz1Jxk5P8ASuHtdM0G40+zj/4TLTI5JyuIl0cNMjnsXDbjz3zzSpYCEnLmbVnba79dE/66jq5hUio8qTbV97L01a17/ke9399aWFs1zfXMVvCv3nkcKBUej6xpWrQmbTNQtruNerRSBsV5T8R4Zh4h0XS9X1eO1sorJNl5cWvmxPKBhiUJwScDrnGRUngSysbXWNQ1jT/E9nerZ2z/AGiO3037OjjacHIbb19s8VH1OCoe05tfR2/L9TT67UeI9koaaX1V9r9+npqdr8P9ev8AXI9UuL14vJhvGht9i4+UevqeRXTpIGGVYGuL+DYVfA8dwNp+0XMsuc5z823/ANlrtw6EYXAHpXNi1GNaUY7LT7jqwUpToRlLd6/eJnPUilZsCmGZcfeBp/nDaORXOdA1pFPGOfYUh+boppd4z978qaX9QT7YpXHYvaOxUtH75rUHNYOmTeXfLvGFfjrWxeXENrEZJn2IB+fsK66DvGxhWXLLUeRt+lOHIFc0fEv2m5NvZxhQFJDP1Jwe1dIhLRpJ/fUHHpmt3TlFXZgppuyAigcdelPHNIwqRoidf4hTJMEe9Sj5etNZQeahq6KTMi/stwMicPXEePi621p0VhI3PvivTNoYY71xfxJ0k3NjBJDxIjkgY9q2oYn6s7y1iZ1qHt17ujKvgnxNtjSyvGyoGM5712ilWAZOVPSvDopJIyELbZ0PzYr0HwX4i8xVtLo852hmNerUpwl+8hszzlKXwS3R2XanL0pvoByDyPenJ0rFDFpRSUooAevSk/ipV6UtAwooooAKKWlFJjG4NOPSloqQGUUrUCqQBRS0lMGFJTqSgSEopTSUDCiiigkaetJT65n4h6xqGi6daXVk8UMTXKx3M8kXmCJD/FjI71pSpupNQjuzOtVjRg5y2RjfHC2ubrwfHFawSzv9qQ7Y1LHGD2FeJf2LrH/QKvf+/Df4V9GWurXtvDHJqcMM1s4DLfWeTHg92U8qPfkVb0fXtH1hpF0vUYLpovviNuRXr4TMKuEpcihdLqeDjcro46sqjqcra2PJfgbp2oWni+aS6sbiBDaMA0kZUZyOOa9pO0ghsY7g1U8QTSW+g6hcQttkjtpHRvQhSQa53wx4V0C48P2Nzc6bHcTzQLJLLKzMzsRkknNcuKrLFSdeenTTX/I7cHh5YKKw9P3t3d6foyPxN8OfDetStcCNrC4blntyACfUqeK5Kb4MyFz5HiGMJ/t2xJ/Rq9D/AOEQ8M/9Aa2/X/Gs5tKsdF8Z6P8A2VD9kS7SdJ40Y7HCqCpIJ6g1th8dWjHlp1H13S6a92Y4jLaE5KdWktWtm+rt2RzWmfByxjkDajrE84HVIowgP4kk12Fx4V0m18J6ho+mWaQJPbuhI5ZiRwSep5pviTWLWw1iK3vtc/syJrfeuAvztux3B7Vc8J6guo2E08d99uiW4dI5sD5lB46VFbEYqpFVJy0/D/I2w+FwVKbpU4JPVd3+dz5iHm28xwzRyIcEqcEEV23w58ReLJ/Edjptpqc08TuPMinbcvlj73XkcelL4r8E6xP48vbHTLCVoZpDLFIVxGFIyfm6deK5Fl1DRdVwfNtL22f6MrCvqXKli6dlZtr1tc+KjGtgq3M7pJ200vY9q+NNvfz6dpn9n2007LcncI1JIBHfFed32n+IPKv9mm3pIuAI8RNyvOcV6f8ADTxxD4ktBZXrLFqkS/MvQTD+8vv6iu1596+djjKmBXsZw1X+Z9XPAUcxf1iFR2l/lY8d+NGsyxaTpPh+NmTdbpNcLnrgAKD+OTXDeBbO1v8AxRaW17CJoCHZoySA2FJxx9K2PjQ7N8QLxWOQkcYX2G0Gs74b/wDI4Wn+5L/6Lavbw0FTwN49U39+p83i6jq5laWqUkvknYe+v6IGI/4QzTuCR/x8y/41ueCrey8UaoLW18F6fHAmDPObiXbGv58n0FcBL/rH/wB417H4Ijn0BraxsbO58/7ItxfM3+pm3ZO3PRXVcYPfJBpY5KjS9y/M/N/5jy5yr1l7S3Kt/dX3bHb23h3S7LTls9NgFl5bF4pI/vK/rk9foa8p+LfimHU4Y9Ea3hkvLOY+ddRnKkjjCex7jsa6f4heMo7jwfdTeH7tgVnjt5pQuCNyklR6Hsa8SPXnk1xZVg5Sl7atunp3PQzrHwjFUKGzWva3keofAbXHi1C40GViYplM0IP8LjqPxH8q9jr5w+GMjxePNJZGwTNtP0IINfR9cWdUlDEcy6o9Hh6tKpheV/Zdj5/+NH/I/XX/AFyj/wDQa7/4E/8AInS/9fbfyFcB8aP+R+uv+uUf/oNeg/An/kTJf+vp/wCQrtxv/Ith8jzsv/5G9T/t78zofBh/4l15z/zErn/0Yab48dl8MXDIodhJDtXdjcfNXiqniTwXp2q5kt9ljcvIXklVS2/143AVjXHg6HSbO3VblJru4voo47h4iTECeyliCeO9eVTVGVRVObW+1v1PbquvCk6XJpa17/pb+u51mnatdXGryade6W1lKIfOU+esgZd2OwrRuv8Aj1l/3D/Kuc/4RzWf7Q+3/wDCVXP2jyvK3fZY8bc5xj61Z0htRjn1XT7+/N95CI0chiCHDKcggfSsJ04P3oNadNf1OiFWovdqRevV2/R/ofOFz/x9S/8AXQ/zr6g0fC6LZ9ABbp+Hyivl+5/4+pf+uh/nXfeOvHsl3pcGiaNI0dusCJcTDgyHHKj0H86+mzLCTxTpxj53/A+QyjG08Gqs5+Vl33LXxQ8fNeNNouiy7bYErPcKeZPVV/2ffvXH+DfDN/4m1EW9sPLgQjzpyPlQf1PtS+C/DF94m1IW9sDHAmDPORwg/qfavf8AQdHsdD02PT9Pi2RIOSfvOe7E9zWWJxNLLqXsaPxf1qzfCYStmtb29f4P60XkYuqz6X4B8HE2kKgRgJEp6yyHux/U14Vqd/fa3qrXV5M01zO4GT0GTwB6Cu4+OuotNr1rpisfLtot7L23t/8AWArmPDmhTXCLq11dQafp8MgP2icnDsDnaoHLGtMupRo0fb1H70upjmtaVfEfV6a92HTp5v5GjqsPhjQ706Jeabc3s0SqLm7SfYyuRkhVxjAzjmq8mgaXb+XqzXlzeaE4P7yBAJUf/nm4PCn3ra8cDwjb+I57q8h1S9lu1W4URSLHGVYcYOM1Np01ro2kyXn/AAhupx6ZdJtnaS6LoyH+Irj8jVKtL2cZRvd92tfS70foTKhB1ZRly2W1k9O17LVd7sw7e20HXrK9h03TptPvbW3a4iLT+YJlXllbjrjniqPgrxNeeG9US4hZntnIFxDnh19fqOxrr7HR9E0vVr28spri2006U7LcznereaNqlcc8ZOR7VxGvaDdaQIpmkhurOb/U3UDbo3/wPsa1pTpVuanLZ9/xMa9OtQ5asbKSvdr8Hb8NrM+i4bmG80wXdu4eGaHejDuCK+X5v9c/+8f517T8EdSa88NT6fKd32STC5/uNzj8811b+HdBz/yB7H/vyteNh8Sstq1Kclc97FYSWbUKVWLtp/X5Hzja397aoUtryeFSckRyFQT+FNurq5umDXNxLMwGAZHLY/Ovo7/hHdB/6A9j/wB+Fo/4R3Qf+gPY/wDfha6/7cpXvyfkcP8Aq7Wtb2it8zwLwV/yN2lf9fSfzr6MPWs230rw9HeAW9jpy3MZ3AIi71Pr6itNs5rzcwxixUoyStZHs5VgHg4Si5XuxrdKbTm6U2vPPREpD0p1NPSmgGnrSGnCkPWjqAw0lL3pDTIEPSm049KbQwGtQOlKaSmAjdKbTj0ptCJCkNLSGqGJRRSjrQJiUDpSmkFALYUdaKSigDhZ5IRtIkO3uA1dd4JeM6bLsJCmU9Tz0FfMMniTWJEaMauxUeoX/CvU/g3q+oT6BcyS3zSlbogZx02rXxlDI8RRnzStb1Ps62cUKseWNz2hI1DE7sD2NKwjIxuP51yQ1G8yS1xwBwMDk+lRjVL9SF873J212/UapyfXKZvN4c8NMxY6DpRY87jZx5J/75q4tpp0V0byO1gW5KhGlWMByo6DdjOPavMLjxR4tuNZu7LSFs5VgwSZwVxn3HWpx4j8QprEVm01kYltTLclT86uB0A9M45rZ5dX6tfeYRzChfRPe2x6Ra2en2/nCC0t4ROS02yIL5hPUtgfMfrT7a1sbW2+y2ttbwW/P7qKMKnPX5QMc1574a8UaleaMb++uYowZGAIG1QoOP6GtCz8QtfIxs9RinUdTEwapll9dNplQx9CSUl1Olg0HQo1KJoulxp5gkAW1QDcOjdOvvV2O1sY7t7xbeAXMihXmCDeyjoC3UiuJ/4SDZc/ZW1SP7R3j3Dd+VLdeIfsiBrzUY4ATgeYQv5Zo+o1urH9dorY7OGz022uZri3s7aKebmWWOJVeT/eIGT+NVrTStEtr5r210mwguWJ3TJbqrnPX5gM1zkOqzTQiSO9dkYZBXGDVaPX7Wa4+ypqgedTzGJAW/Kn9QrdweNoq2h2V9a6fqEBt76yt7qInOyaIOufXBptvZ6Tb2TWNvYWkVsQQ0KQKEIPXKgYrzfxJ4p1CC+t9O0q4thdysFdrqQhEJ6A47ntU/h3WNWu3vpL1rbyYpdkTwSk5x13enar/s2so3voZ/2lQc+VLU9Gt0tLO3S3tLWG3hT7scUYRV78AcCpRcQ/e4yB61wC+INOMTuupQOEYK+JgdpPY81baeTdlYzjr35qXl1Tqy1j6b+FHZi5iHUr+dKb2H++v5iuMik+Yl48D3oWZimGjBPutCy9/wAwPHL+U699Qt1H+tjH/AqhOpwkf6xSfY5rmVeZ1GIAAOpC9P8AIqxbXBT5W+bjkY6mrjlye8iXjn0RrT3jIDKi5If77euO1VL6+u79kaWU/JgIPaqjySvHtx39P1qSBWVl+QfUnmuyjhYUvhOWrXnU3Lfh23ZdQa4dRt569Tmu602QS2+Rzz+lcRHJHGx+Yg1u+HNQAn8lmHzDgetXWp3iTSnaR0JBFAOT1pzccUwgDpwa847YiOPypo+Xr0p+QRRt656UhkZHG4VleIF3wR9CdxyPwrWPy9enrWbr67ooipwQx/Hisa1uR3NKXxo848U6JuLXVupV85IArm4ZZI5RsLLIhzivUZFWRSp288Ed65LxFoW5nuLfhl7DvTwOYTwklTqfA/wHjMHGuuen8R1Pg3xBHeQRWty6iZRtGTzXUKDjGBx6V4fpk08N0GVmV1P5GvRPCXiVLkGzvmAk/hIPWveqQ+1HY8VNv3ZbnWU9etIOelKvWsSx1FFKKBgKKWigBKKKKACnUlLSYCGig0UIBaQ0tIaSASilpKoBRSHrSig9KnqA2iloNUSJXl3x38Sra6enhu3wZrlRJOf7seeB9SR+leo14b8crEXHipruykFw8UCJdQoMtCeSpI9CCK9PKKcJ4lc/TX5nkZ5VnTwcuTrp8upzOh+MNV0zRLvRS32iwuYmj8tyf3eR1U9vpW/8NbnS/DVvL4i/ta0uJtixzWRfZKqFhuIB+8R6CuM0PR9Q1rUYrGwtpJZXbGQpwo9Sewr6E0TwR4d0/S7azl0q0upYlG+aWMMzv3P517mZVqFCLi1rLdLr6nzmUYfE4mSmnpDZu+noamuKbzw3fLa/vTPZv5WP4tyHH86wPDXizw5beH7C2udYtYJ4oEjkjkfayMBggg07xH440nQ9fstFZosuwFw+7CWyY4z7+1TP4p8DSOXk1TR3Y9WYKSf0r5+FGappSg2nqrf8Mz6ieIpuq3CpFNaO/wB/dGlpniLQ9TuPs2n6taXM2N2xJAWx9Kx59UsNV8caPDptyl01mtw1wY+RFlQoBPY57Vck0/w14o01ZbQW0saufKubTCvG47hl6GsDSLK+8Gaxqeq61qVs2kTRgvMeJJJR0O0dWI6461VKFL3uW/NayT89BVqtb3OazhdNyXZa99Nt9To9Z8KaNq2qJqd7HO10kflqyzEAL6Y6VmPfeEfh9amxN1JAJ3M3kl2lfJ6nHYcVd03xx4T1DHka3aqx/hlJjP8A49ivDvif9obxxqUs7iQSSbonU5Vo8fLg+mK6sFhamIn7Gs2opbHHmONo4Wmq+HUZSb3/AOGPfvDviHSPEFu02lXizhPvrjDJ9QawfiV4It/E1obq1VIdUiX5JOgkH91v6GvO/gOl03jJ5IQ/2dbd/PI+7z93P44r3SYlYXYcEKSPyrDE03gMValL+uzOjB1VmeDvXjvp/wAFHyq63+jaqVPm2l7bSfRkYV7t8MvHEHiS1FleskWqRL8y9BMP7y+/qK4Jri3+IEn9mXUAtvEMEbeRdDhboLn5X9Djoa4aRb/RtVKsJbS9tpP91kYV9BXoQx0OSorTX9fNM+Xw2Jnl1T2lJ81N/wBfJr+tDtfjvYNbeMFvNvyXcCkH3Xg/0rC+G3PjC0x/dl/9FtXZyapB8R/CR06bZH4hsh5sK9PPwOdv1Hb1rzTT7u90jVIru2Z7e7tpMqSMFWHYiqwqlLDOhLSSVv8AJ+hnjXCGLjiYawk7/wCa9SGeGZGdnhkVdx5ZCBVm71jVbu2jtbnUruWCNdqRtKSoH0r1jUfEsPjr4f3NjbvBDqwKeZbyyqgOD95SxxivPv8AhB9e/wCof/4Hxf8AxVaUcXGaftkoyT2b/Ezr4KdNr6u3OMlul+DFsv8AkmOo/wDYVh/9FmuZrs9Q0y40X4e3dnfSWonn1KOSNIrhJCVCEE/KT3rjACSAAST0A71th5KXNJbX/RHPi4uPJGS1t+rOy+DentfeObWTaTHaq0znHA4wP1Nes6N440bVfE0ug2wn89CwWRlwrleoH5Gs/wCFnhubw74Ylu5ocaldIZGQjlQB8qf59a4/wVb+LofHkGpXXh2a3W5mxcymyKqqt1Oe1eFifZYypUlf4VZa9T6TBqtgKVGCWs3eWl9NPuMf40f8j9df9co//Qa9B+BP/ImS/wDX0/8AIV598aP+R+uv+uUf/oNeg/An/kTJf+vp/wCQrXG/8i2HyMMv/wCRvU/7eO8rK8SwXU9raSWUAuZLe7jn8sOF3Kp5wTxWlc/8e0v+438q81+FmteIoL600DXLdxbS2vmWcrrglQAcA9xivEw9GUoyqRa93p3PosViIxnGjJP3uq6PSxqXPxFt7a8ezm0iZJkfYy/aY+D6da3dKW9e41TUL2z+xrPGgjRpAxwqnJJHHetd4bfmR4YfUsyD8815B8VPHv27zNE0SY/ZQdtxcKf9b/sr/s+/eunD0frUuSjC3d3bOTFVng4OpXqc3ZWSPNrr/j5l/wB9v51s+CvDF94n1P7NbApAmDPMRwg/x9qPBXhi+8TaoLa3Ux26YM85Hyov+J7CvXtP0mz0/wATweHLYPHp8WneeUVypkkLkF2I5JwK+hxuOVFOnB+9b7j5bL8uliGqk17t7ev/AAO7Ok8P6NY6Fpken6fD5cSDkn7zt3Ynuav4I6gisGfSLSPU7WCNrlIZEkLxi4faxGMZ596ra7Cuk3+jSWDSw+ffrDKvmMVZCrEjBPtXyrh7SXxXb1/rU+0VT2ULctkrLT5eR5T8ZVYePLrPeKPH/fNLrdrN4h8PaVdaN/pCWFqILmzj+/E4JJfb3ByOR6V0Px60dlns9ciTKEfZ5iB0PVSf1FebaNPLbaraywzPCwlUb0baQMjPNfU4P97hqc4PWP8Awx8Zjl7HF1ac1pJ/8FG+Ly3utD0+4vmQXmjzrG8Uhw00BbIwD1wcj8a9V1fxp4Wbw3PMuo206ywMq2wOXYkfdK9R+NcH4x8V3tj4xv7S7sbC9tY5htSe2UttwDw3XkVf1m00qO3g8Wf2XbRabEge1torYpJJIeglHTaCOveuOvSjV5JVE1fVWffW33noYatKj7SNKSbWjuu2l9+39amDrdxfWfgzS/CoaSa5mP2qWJQS0aMcpH/XHvUVzbyaF4Iu9N1Rwt5fTRyQWhOWhC9XYfwk9K1/DXjDWNX1HUmuDbW8f9nzyM0EIQhghw27rnOO9edyySSyNLNI0jscszHJJ9zXdQpzbcJJKzu7dXv8jzcRVhFKpBt3Tir6WSVvmeqfAFWxqz/wnyx+PNen3MiQwvNIdscalmOOgHWuJ+GdpH4c8Bvql6pRpgbhwRg7eij8f61RXxZd3Gvxagt1LDo7yxq8Mi8BSpDZ4xwcZ5rwsXSlisTUnHZfofR4KtHB4SnCe7/XqQ638WLOPdHo9g857STHav5DmuG1vxt4k1Yss2oyQRH/AJZwHYP05r1u88J+EPEsH2q3tYDvJHn2jbDnvnHGfqK8k1HRdFa/uLbTdbWOSGVo/LvU8vJDY4cfL+eK9HL3g3flg01vdX/r8Dyszjj1ZyqJxe1nb+vxOfSWVJfNSV1kzneGIbP1rp9E8f8AiTTCqm8+2RD+C4G79etZx8Ma0GO60CxDnz2kURY9d+cfrVrS9G0RtRtrS+1gzyTSrHss03AEnHLnA/LNenVdCpH3kpfieRQjiaUvcbi/W3/DnoGg/FDTLyWODUbWW0kchQ6/OmT+orvm5xivOPG+heGvCnhnzILEm5lmRI5WO58g7jyenANeg6bcx3un295FkJNGsig9cEV8ti4UeVVKMWou61Ps8DUrqUqOIknJJPTzuS02nHrTa4kegNbrSGn009aAG0009ulNNMgaelNp9I3SmAw0lOptABTW606mt1pokSkaloplIRelLRRQIKKKKaEwooooYI+ArnVJJWGy3t4s84Xfj+de1fs8XdxJ4Uvc4Ui9PQn+4vrXCwfCTXJHZTqWnEgnGZa9g+CXgDWNG8OXsM01tIXvCwKS5GNij+leS8ZQm7Rnf5ntfVa8dZQOmS4ux92Q5o+0XXUSjPetn/hF9RHO6D/vuh/CuprjasTg/wDTQUe1h/MHsp9jzaDThrWoX93JfXkQWbaPs82wMcc545qwb147/VrkMuEtlhJJ6Dp/Su8tfBd1bkx21tbW6k7iIyFGfXAofwC3lTL9ksCJjukXC/vD6njn8a6frcLvXT/hjjWBmkrLW7f5/wCZ5sLhPsWkWN/j7Ft80q3CyEknB9eSKu2t9ZW3ia3n0eO3gCRk3AgXEe0DqQOK7p/BN1c2jW89naNAowI3KlSB6Cqdv4ZuLMLb22liCPniNAqn8qHjIPr369yY4CasumnTXQ4iwurKHWopmjs9Q8+4EkMjJ++jbPHPcCprS90641S/utcgt7i43bVW5G4RqOwB4FdtY+CpI7h7i30y0gmb77AKrH6mn3XgP7ZKs11Y6dPInRpNrEfiaHjKb69O+o1gKq6db7af11OBtNSuLbw7qK2ZaGxknCwnP3V74Pp0GabqU2hx6ZbLpttbx3qlTFJEMSs3uepzXop8Lago2pbwumMYVwRiq1p4Jks5XktdJtoHb7zRqoJ/EU1jYXvfrff8xPL6luXytt+XY5SS6SXxS11Pb28ksFsJH3KD84xhvr71ny3k6+FI7feyW1zdM07qcEjPTP4V3h8J3PmyudLi8yZdsrbVzIPQnuKdH4TuFszbjTrdIMbRFhQuD7dKSxsFbXt+BTwE3fzv+Njg9Xl0Qm0j0y2s4ZQ6g+SMFlz0b1P1rthrFwP+Wa0QeBVj2eTpNimx9ybVQbW9R71ojwtqJ6rEvuZBWVTFQkklLbzNaOEnCUpNb22XYzv7auP+eS4p41u4/wCeK1pL4Tvf4pbcf9tKevhG9J/1tv8A991n7eP8xv7Gf8pljXLgAgQr789acuvXIH+oUEVqHwjer/y1t/8Avuk/4RO9HPmQH6PTVeP8wexl/KUV167xk28f+NOXXbon/j3jyOnPSrJ8N3ygBjEeeokFSf8ACM34IOYcf79P28f5hexn/KUDq19IMrGg981e0bUJob+K6upXAjHAQDpSrot2o2boDzwBIKWTR9RRWYwBgMH5WzxVRqw/mJdKp2O0TxpYLGI/JmOOhIqVfGGmtx5cwPfivOpPMiY+ZG6kAk5HGKfHcRlt3ynPoafs6c9bi55w3PUtL1rT9SlCQNJu9CuMVp9yp7V5r4euJv7QSG1JEkzoOOwyMn9K9LnGJTXPWpqGxvSm5DCPXpWZrRKRxcZXcefStQelZ2t8Rx8ZG41x1fgZ00/iRiSx7iXSozGrRkEfNU/KsR/DQ6g429ev1rhaTVmtDtW91ucT4o0Rlka6tQwbOWA71hWlzMkoZcpKh+bPWvTZ0Eqldoz6GuR8U6E/zXdnhWH3gO9ehl2YOjL2VR3i9jhxuC9suen8S3Os8HeIEvolguWxL/D711QrxDS7qSGVJoGKPHwM+ten+Edej1K3WGUhZ1HfvXtVIWeh5EJX3Ohp46UynjpWDNANJg0tKOlK4DaMGgdafVgIOlNwaUjmloAQUU6mnrUsApDS0hoQCg8U2lpKoAooooAKWjFFAMyPFeuWfh3RptSvW+VBiNO8j9lFeXfDzRrjxt4kv/FurySwRrKoRYTtEjAD5c/3QoANdp8T/B174uXT0ttQjto7Z2MiSKSGBx8wx3GP1rf0iw0/w3oMNnG6QWtsnzSOQoJ7sT6mvTpVqdDDfu3+8lp6L/gnjVsPVxOL/er91DVeb/4Bn+JdU07Rb2yW7vV022mWTLRoAXYYwOB9ajs9TbWNG1VvDepLeToNlvJL0WTbnB4rmfGXi74e3l9BJetc6hPa5ETW2QFz15yAao+GviB4H0ae5ax0zVLU3LhpWbDhsd/vcda0jgqjoqSpy5vRW3+/YxnmFNV3F1IqPk3fb7tzyfU1vE1CddQEouw587zPvbu+arZr3kw+CvGviCw1eyvoPtkDgywOmDOuPusp/nzXWnw9oX/QHsf+/C/4V6s86jSSjKDT6rax4tPh6VZylConG+j3ucn8Cf8AkR/+3mT+lY19pWveOvGcqatbz2GhWEpUI/y7wO49SfXsK9Qs7S1s4vJtLeKCPOdkahRn6CuZ+Leoyab4FvXjZkkm2wqwOCNx5/TNeNSxMp4qUqa1m9H2ue/XwcaeDjGrK8YK7S+1boeN/Eibw62tm18OWUcEFvlHlQnErd8ew9e9XfhdNp+o61DoWvW8d3aTAi38zOY364B9D6VyaWzRyW7Xsc8NtNhhIEzlM8lc9a9e13wpFrWhaFqngWSANYjEbM2wuAc5J/vBgc59a+ixMoUaUaMm9dObs/U+WwkKmIrSrxitLPltur7Jeh6JpGlado9p9m02zitoupWNep9+5ryjW/i3qUeqXFva6VbraozR7ZSfMOMjJ9K17fxJ8TLC5ii1PwzFeI7hS8S47+qnA/EV2tz4Y8P3l+NQudHtHushi7IMk+/Y14FNU8NNyxC577NO59PUdXFwUcI3T5d01YzNB0O3urDw1q/lJBdWkALHZgsrJ90/ic1B8SfBFv4mtDc2wSHU41+SToJB/db/ABrsQAoAAAA6AUtcscVUjUVSL1X9WO+WBozpOlNXT3+61z5SddQ0bVCrCW0vbaT6MjCu8tbbS/iLbkq8WneJo1+ckYjuwO/sa7/4k+CLfxNaG5ttkOpxL+7fHEg/ut/jXgjrqGjaptYS2l7bSfRkYV9RQrwx0OaD5Zr+vmj4zE4WeW1HCouanL+vk0aOueEfEWjOVvdLuNg6SxrvQ/iKxvKl3bfKkz6bTmvfPhr45g8SWwsb0rFqca/MvaYf3h7+orsvJhznyY8+uwVyTzitQk6danqvM7aeQUMTFVKFX3X3X/DHzNo3hfxBq8ipYaVcuD/G67EH4nit/W/D+o/D6XS9WZ7W6upC2VaPfHGw6DnqfevT/HvjiDwndWdq+nS3RuFLEq+wIucccHJ9uKq/F6zXVvh817ErZg2XSAjnaev6GksxrVJ0/aRtCWnr0CWVYejTqezm3Ugr+nX+tzmtJ+MUg2rqujhvWS3kwfyP+Nd94S8WaP4nSX+zZJRLEAZIpU2soPf0NfNVeo/AzW9Hs55tLuIlgv7lv3c7HiQdk9j/ADqsxyyjCi6lOLuuxGVZxiKleNOtNWff+vzMH40f8j9df9co/wD0GvQfgTn/AIQybHX7U+PyFeffGj/kf7r/AK5R/wDoNeg/Aj/kTZf+vtv5Cpxv/Ith8isv/wCRvU/7eOC1bXviA/iCe3MmopOZCq28cR2Y6AAYxjHevZdM06OOw0qS6TZcWNuFBJ+6SgDA1rPgAscDA5J7CvGfij4/a+MuiaJKVtQSs9wp5l9VX/Z9+9cUXPMJRp04KNt2j0ZRhlcZVa1Rzb2T+/8Aph8UvH327zdE0SUi1ztuLhePN/2V/wBn371yPgvwxfeJtTW2tlMduhBnnI+WNf6n0FHgvwvf+JtSFvbL5duhBnnI+WMf1PoK9c1C7i8NW1t4T8JWqTarMOAekQ7yyH1r1KlSGDgsPh1735ebPFpUqmYTeKxT9zp5+SOi8P6dpej2Q0rTBGogA8xQQXJP8Te5rF8QW/iC28XR6vo+kxahGbH7Owe4WPB3k9z9KoN4P1LRIk1nRtQkutbXL3YlY7LwHquO3tXS+F9dtdesDPCrRTRtsuLd/vxP3B/xrwn7jdWL509Hf+vuZ9JD94lRmuRrVWt07aW06o56bVPHB1G2kbwfFvRXAK3ilOcdT26UTDxfq+paV/aPh+3sre1vFnklS8R+ACOmc967c14t8ZL/AMQ2fiFrd9RkSwmQNBFFJt477sc5zXRg/wDaanJGMYu3n+GpzY//AGSk6k5SkrrT3fx08j0nxff+Gn0q40/W9QtkilXDIXywPYgDnIrwLWtJkscXNu5udOlYiC6VSFfHY56EehrNZmYlmYsfUnNfQvgPQ7aLwFY6fe2yTLNH5sqSKCMtzXpcqymCd+a72/yPIUnndRrlUeVb/ozyGHxlcCKJrrSdLvbyFBHHdzw7nCjpnsT71Th8Va7Hqj6i180ssgxIkg3Rsv8AdK9Me1eoa18KdFupTJp9zPYk/wAON6fkcH9axk+EX73D+IY9ue1vyf8Ax6tKeOwDTe3qn/wTOrluZppb26pr/gficdqPiqa40+eztNL07TVuQBcPbR7WkHp7D2Fanw98GTapMuraqht9Jg/eM0nHmgc4H+z6mvQtA+G3h/S5FmnWS/mXkGbG0H/dH9a3vFtjNfeFdQ0+zAWWS3ZIlHAzjgfj0rlrZpTX7vDqye7O2hk9V/vsS7tbRRxmrfETwpeSDTJ7W8lsVkXLooCHacj5c5K8V0z6TZ32hL/YskaQyzJeQA/6rcMHGOwPp618+yWl1HdG1e2lWcNt8vYd2fTFe5+H1k8O/Dy0t9SvDp9wy7FkKbzGzn5RjuaWPwkMPGHsZO7e29/MeW46pip1PbxVkt9reVzotEhuYYpPtj2puHlMji3XCrnoPU9Opr598SaPq0etahI+mXgRrmVg3ksQQWJBzivSvD+q3i+I9RkmSDT908SXF3dBlFwFGNqr0Vj97r3rvrq6t7W3aa6njhhA5Z2wK5qWIngKj0vzWOqvhqeZUkubl5W/6/A+ZPs99s2eRc7Bzt2Nitfwro+rN4h06QaZebFuY2ZjCwAAYc8ivW734g+E7ZtovPPP/TKIkfnS2fxE8LXTbTfvAf8AprGQPzr0Z5hiZQdqL19f8jy6eV4SNRXxC09P8zQ8V+G7HxHDDDqDTCOFy6iNsZJGOau6RYw6ZpsFhAztFAu1C5ycVPa3dreQCa0uIp4z/FGwYVJXz0qk+VU29F0PqVSp8zqxWr6jD1pD0pxBzSVmWNpp6080wjmgBG6U2nN0ptUyUJSN0paKYMZSU5utNpCEprdadSHrVISG0powc0GmUJSr1pKVetR1JFam05qbViDBop9FSxnlotYd4YxhmPqP613PgBPL0udQT/rjwTnHArnlt2wNzlm9Qtdd4Kh22ExJbmU9R7CvzTA07VkfpOMq3pNGptz2/GnDIXHJxVnywR94ik2Dru49xXt8rPH5jzq71XxdqPivVNO0PVdOs7ey283UQOSewIBPY1q3N3qza3pOkw67aLdJCJr+I2xZpkHUoeigmuX8K+FfD/jbV/EGqarFJdql+YoTFcuijAyfuMM9R1q5fatpfhf4nXtzrcxsoP7Pjis2ZCQ4AHA/LFevUpRlL2cFqo7WWrsvm+541OrOKdSb0crXu9Fd9Nlsb/h7V5E07UzqmsW15NYzuJpYLdkSFegUg9SMZOKofb9Yt9H0i/v/ABNpxhmuy0sqWLDzojykcY6qeOp9axLC3um+F2vaksEu7ULh5lG07jHkYbHXHWoTq2m+JV8K+H9Dma8a1eN7oKhAhVFAO4/nSWFjzSfRPXbSy9NNRvFy5Y92tNXrd6dddNTvNa8SeH9Iu47fU9UtrSaYfLHI3P4+n41nX93e/wDCZ6ZYWN7Y/YpYDNcwshMjLzhlOMY6d64rx1qWiQ+Lbq8sZo7nUC629zpl3alxcjgZjyMg8D+YreW5jb4j6pOWjjGm6Qu9SwHlbgDg+nWs1hIwgp2+y3r30/z3NXjJTqOndfElp2vr+T0/NFrwprsf9l6trOt3kEFnBetDG7Lt2oMccdTz9a3pde0aHQ01W7uEs7SQbla4UoSO3ynn3ryvSVFhZaJ4h1mOK98PPPLIoJ+WCUuQJGHRuAME+9b/AIyvNMg8d6ZqmvNHJohtd9pIRvh8wjrjv2P5VrWwcHVtHbXby6Lz/rUyo4+oqPNLy3/vfafl/l0Ox0zxT4f1KS3h0/U4LprgHyhGCc469uPxrWwoJPGM5xXmvhy80bWPioLjRUhSGOzZ2KR7A56b9vpyBnvXpBRtxO8V5+LoxoySjfVX1PQwdeVaMnJrR202ew4FVP3RRnI+tNCtuOHBOPSkCyfxEYrkO0RUJ/5ZjjpT1wvYZ+lKFYL94flS+SxH3h+VOwXGyM2BgZI7UAOB0NSCJj3GfpUiwtuGXxRysXMiqVIblVIPtUhY4HA/LFWfJ3dWNKbb5fvZp8rFzozzGoUt5aZ45208StxjAzxVv7PzjccUjW4z3/KjlYcyKoaOQYlhR/ZhwaluvDem31oB9nS2c85jGCKt2ForXK5wQOSDWw429BXVh+aPvXOWvyy0sZmi6Zp+kLG0MIM20r5xHzVurJ5sQf0NZssZKOB1HzCrWkFWBiLfNjNetJc0bnmx92VixWdrTYjjGP4jWkylTtNZ2s/6uPP9481w1V7rO2HxIyWX16VGTsz3Q/nVjdxtxmm7cA8Z9q4WrnUmQMuQHH4e9RyqskZHG48YNTt8u1u38qZIuVMiiolHQuMtTzvxTprabN9tgB8l2PnL6e9Q6PqMlrd291AzYVg3BrvLy2S6iKSqro4III6V43q9xeaVrk9iyhFSUrGxHBHavdynEyrRdKfTb08zx8xoxpyVSPU+jdLu0vrGO5j/AIwCR6Gro6VxnwnuZZtGaOVtxGGBrsh0FdNSNpHMthwoNApakBBS0UUAFFFFNDQU1hzTqKYEdKKMUCkxC0mKWlbpQgGUtGDR3pgLSHrS0h61KBmV4p12x8O6RJqV++EXhEH3pG7KK+dvGPi3VvE960t7MUtwf3VshIRB9O59zW58bNefVfFb6fG5+y6f+7VQeC/8Tf0/CuM0yzn1DULextl3TTyCNB7mvscqwMKFJVpr3nr6I+DzrMqmJrOhTfup29Weh+APh7/a0dve3SW8umTwFmmEp37yCMKB02nrn0rhPEWk3Wh6zc6XeLiSFyAezr2YfUV634F8QaL4d15fBNuzSRglXvGckPc/xADoF7fUVc+NfhUarox1q0jze2SkuB1ki7j6jrWVPH1KeL5avwy2/R/5m1bLKVXBc1D44b/qvl0PCY3aORZI2ZHU5VlOCD9a9a+FvxFnkuYdE8QTB9/y29055z2Vz39jXklAJBBBII6EV6uKwtPEw5Zr/gHiYLG1cHUU6b9V3PoL4k6v4u02ezi8M6cLhJVbzJRF5hVs8DHQcVw+q6D8TvFSJb6soWAPvCysiKp9cLXoPwr159f8JwyTMWurY+RMT3IHB/EV1gr5RYqWDfs1TjzR621PtpYKGYR9q6kuWXRPQ8y+K9nbaP8ADCx010ieWIxQxsRyCOWIrW8EzQeGfhRa6hdIdkdu1y6jqxYkgfXkCtfxp4Z0/wAV2kdjeXEsRgk3jyWG4cdCDUviDQIdR8IT+H4G8lDbiKJjztK425/ECj6zTnQhSm95XZX1SpDETrU0tIWj6nkj/FzxIb4ypBYrb54gMZPH+9nOa9i8L6zb6/odtqlspVJl5QnlWHUV4C/gHxYt/wDY/wCx5mbOBIMeWffd0xXuvgXRD4e8MWmmOweVAWlYHgsTk4rszSnhI04uja/l2OHJKuOnVkq9+Xz7+RX0qW61TxBrcNxe3McNlOkUMcL7Bgpkk45Jyas29lM2r3UDarqJgjjjZE84DBbdn5sZP3R3rESbXtG8Q63LbeHbi/hvLhJI5ElVRgIB3pkHiTXxrF1jwbqBkeKMFfMUKNu7+LofvCuN0pyu4WtZdV5HfGvCNlUve76S87dPQ2oZLmz8Xxact5cTW01o8xWZ95VgwHB6965/4seG9H1a1Sea8trDVQp8h5XCiYDqp9eo57Zq9ZXeq3HiL+2dS0OfTre0sJFbfIr7jkNgY+lctqFnr2uWd1NryrAbO0luYvMDAmOTBAG04O3bjB9ea1w8HCrGfNa29rf0+lzDFVIzoyp8jldu17rTT7utjyxlv9G1TB820vLZ8jsysK90+GnjiHxJbCyvSkWqRL8w6CYf3h7+orN8TeFrjxdpwlubW2tNXjt0lhmjl3CZSPuuP614863+jaqVbzbS9tpPoysK9eUaWZ0uV6TX9fceDCVfJ6yktacvx/yaPXPidoXjDV/EKSaXCktjDGph3FBtfueefSu00izvLvwlDYeIBvuZbcxXXI5zkduOmKwvhn44h8R2osr5ki1SJfmHQTD+8Pf1FdtXg4qpVgo0JxScT6bB0qFWUsTTk2p7p7fd5HBSfC3w6NDn0+Az/aXO6O6kYF0bsOABt9q8S1Szn0vVZ7GZgJ7aQqWQ9x3FfVPevmfx9/yOmrf9fLV62TYmrVnOM5X6nh8QYOjQpwlTjZ7aEHie7ub66tbu7maaeS0jLu3Vuo/pXr/wJIHgyYkgAXT5J7cCvGtY6WP/AF5x/wAzWqmv6hY+CItHs5DDDdTSPM6nDMOBtz2Fd2Mwzr0I0o6anm4DFrDYmVaeuj/Q6n4qeP2vXl0PRJttoPlnuFPMp7qp/u/zrkPBfhe/8T6l9nth5duhBnnI+VB/U+1HgnwvfeKNT+y237uCPBnmI4Rf8fQV63f3Vv4Zs4PCXhO3WXVZV4HXys9ZZD696wqVIYOCw+HXvfl5s6KVKpmE3isU/c6Lv5INQuofDVnb+E/CVusuqyjAzz5Q7yyH1rb8KeHYdCtZHaVrrUbj5rm7k5aRv8PameEtBs9BjaNrgXWqXA8y5uJGzJKe5HfbmszW7280XWLnVbe7fUdKZhHqNqr7ntDj7645Ax1FeHJ+1bp03vu39p/1sv1Po4x9ilVqrbRJbRX+fd/oKmtav5t34f1Ke307WNrPZXez9zOo9j0PqKw/CcmpeIvFcOt2dsmmi2Uw6lPGcx3jg9FHQ+ue1U9M0u58W3UmlRX0l14atLjzI7yVf3xyOYkY84966vxb4h0nwRocdrawxibZttrVf/Qj7e/eupxUH7KnG85fh/XZ7HFCTqL21WVqceve3+XdayWhP488W2fhfTyzbZr6QfuIM9fc+grwLULzUdc1Vri5eS6u7h8AAZJJ6AD+lGoXmoa5qzXNy8l1d3D8ADJJ7AD09q9n+GvgWHQYE1HUkWTU3XIB5EAPYe/qa9GMaOV0uaWs3/X3HlznXzmvyx0gv6+887/4V54kh1Oxt57IvFcMpeSM5WIZ+YMexAr2rSNa0a+uJNP02+hmltRtaND90Dj8as6zdCx0i7vDH5ohhZ9n97A6V478JNQtYvHW2PTpYzerIiEvkRDBfHTn7uK4JzqZhRlUn9haW/H8D04U6WV14U6f23rf8LfM9HSO88Raleeddz2ul2kxt1igfY87r95mbqFB4AGKsf8ACJ+H/K2f2evXO/zG3Z+uc1G1vqWialdXNhbNf2F3J50sCsBJFIfvFc8EH09acfE1r5ef7P1Uy5/1X2N9359P1rhbqO3snp5fqejFUlf2y97z/Ty9CBUu/D+oWsYvJrvS7qYQhJzukt3P3cN1Knpg9KyfjHrmp6Lo1kdLuWtpLicq8igbgAucD0qW21u21/xhaWry+Va26maGFhtd5xwQ47FfTvWp438N2HiSzt4tQu5LaO3kLh0ZRyRjkmtoctKvCVdeun3GFRSrYapHDvyWvpf0R4kfGPigvvOt3W7+98ufzxXofwf17U9efULTWLj7ckIjkjaVQSCSf8BUg+E2iEBhqV8QeQQVwf0rc8K+E9N8Hi9vILu4kV4h5nm4woXJ4wK78ZjMHVouNNe900PNwGBx9GvGdWXu9db9Cr451LQfDOn3DTWsd3d3svnrbysWDSAYDkHoBgdK8Z17XNU1y5M+pXby8/KmcInsF6Cn+KtYn13XbnUpmJEjERqf4EH3R+VT+E7O3urk/aLUygEfvGDNHH7sq8t9K9HCYWOFpc89Zf1seTjcbLG1vZ09I9P83/Whnadpt5ft/o8XyA/NI52ov1J4FLqOl3lgczxgxn7ssZ3I30YcV65pUXhO28uS8mu7+VOVElo6xIf9mMLtH45p2rR+E7rfJZyXVhM33vKtHMb/AO9GV2n+dZf2nLntyO3p/X5G39kR9nfnV/Vf1+J5Jomsalot2tzp108Lg8qD8rD0I717b4C8XW/ia0ZWVYL6IfvYgeCP7y+1eReLrS0t3U29m0R34MyKyRSjHUI3Kn9KoeHdVuNF1i31G3YhomG4A/eXuD+Fa4vCQxlLmStLoY4LHVMBW5JO8eq/VH0nTG60yyuI7yyhuoTmOaMOp9iKfXyLVnY+5TuroQ0lKaSkA1ulNp9NaqYDKKKKZLGt1pKeelR0hAaSiimJBTTTqSmihuDTx0oFFIkKaetOpKtCF70Ud6KgaOZUccgV0/hMf6BJx/y0P8hXNfd5PSuo8J4+wS/9dP6CvgcIv3h97iZfuzXAGKQgelL2/Gg4r1LHnXIo4YYlKwxRxAnJCKACfXimXNpa3QUXFtDPtOV8yMNj6ZrkdY8S65qPiC48P+DrS0kmtFBvL27J8qEnooA+8ev5VY8P3Pj231qOx1/T9NvLN0LNf2cmxYz2BRhkn2x75rd4eSjzNpPe19TmWJi5cqTa2vbQ6raoH9Krw2trblzb20MJc5cxxhS31x1qrruv6Joao2sapa2W/wC55r4LfQdatafeWeoWq3dlcxXFu3SSNsisXTko81tDdVI83LfXsI9pbNcLcPbwtMowshjBYD2PWg20G52MEW6QYc7Blh7+tZ8PirwzNqZ0yLXLF7wHHlLKCc+memat61qemaRbfatUv4LKEfxSvjP09aTpTTSaeo1VptNprQe1tB5Pk+TH5XTy9g2/l0pr2ltJAIJLeF4h0RowVH4dKqWPiTQdQnhgsNUt7p5ozLGIjuyo6mk07xHoeoX0djY6jDcTujOETJIVTgsfQZOOetN0ai3TEq9N2tJF1bW3jfekEanbt3KgBx6Z9KcY19O9ZUni3wuLyaz/ALesTcQKWkjEmSoHX6/hVyTWNJj0ePVpr6GKxdQ6zO21SvrzUujNWvFlRr03e0loWQoyenNKUXpWVZeKfDd8bcWWr21x9oJWLy2zuI6/T8a4288bajfeJL2DRdW0eDT7KBpM3CMzT8feBHRQxGa1p4OrNtWtbXUyqY2lBJ3vd20PRgqgCpAozwKwtI1oWXhCz1TxVqGnwSyR73lQ7YyDyNuevGKuab4l0DUZ7eHT9Utrp7hS0QibduA6/THvUOhNX0vb7iliYNLW1+j3NML6U5V55FPH0p69OlRY0uMA46Uo57U4fTqaWmkK4zjcOKCOfu1IP8mjNOwXJdOA848dqtTDjiotKXc0h9qsSit4L3DGb94qS5+RlOOxqC0mFpekEZHUepq0y7kZfxqndbTGJ+MpnNd+HleNjjrxtK5qx3EZkaFiOACPoap62u2OP0LcGsW8vGNzbXIPyupQ49R/+urlxq0XlxRXGNrttGfWjEUHKF4hSrcr1If4f60D5evSpJkK98p1UjuKiyGX2ryJRcXZnpxaaugbHTqDUJBVuuVqQnH0pGjLr/s+tQ07FREt7GW4lO1gFpviHwbpWrWJhaMJMAdsuOc+tbthAIIBGOT1zVmvZwtD2CUlv1PJxNX2r5TA8E6DJoNk8M0wmkYj5gMcCugpMU4dK6W29znSAUtJRSAWiiigAooooKQUUUVSARulNFOPSkWkxIUdKWkpaENhTO9PpnemSLTJm8uN3xnapP6U+myKHVkPRhg1MdxPY+S9Sma41K6uH+9JM7H8Sa6T4RmMePtP37dxEgi3dN+w7f1rn9dtHsdbvbNwQ0M7rg9etQ2F1PY3sN5bOY5oXDow7EV+h1Ie1ouMeq/Q/LaVR0cQpy6O/wBzFuzPFqMzSMyzpMxY9wwb/Gve/BXjzR7/AMJR3OtajbW91Anl3KytguQPvAd8j0715zf2Gm+Mp11jRbi2t9WkIa9064cIJH7sjHgg+lb0OkX28G8+H+gWMA5ae4udqAeuc815eO9jiIRjUVpLzSa+/f5HtZaq+FqSlSd4vybT89NmvM8y16Wxm1m8l0yNorJ5WMKN1C54qlXaan4k0O2vJ7WLwnodyiMVWaIvtf3Ga4xyGcsFCgnOB2r1aEpSjrFr1PExMIxk7ST9E9D0v4G6xa6THrkuoXCwWiRxSFmPAOWHA7k0/wAZ/Fa7uy9p4dRrWHobhx+8b6D+H+dN+C/hu01zSdbGpQs9rL5cSkHBDDJyD+IrP8afDLVtHMl1pavqNiOflH71B7r3/CvIawcsbP2vxab7bL8T3Iyx8Muh7Fe7re2+7/D0MjwL4sl8Oa/LqlxHNemWMo6mXBYk9STXdf8AC5rf/oAzf9/x/hXnvgnw1N4n1l9NjuFtnSMyMzqTjB6Yrtf+FNXv/Qbt/wDv01a42OX+1/f/ABfP9DHL55p7H/Zvhv5b/Muf8Lmt/wDoAzf9/wAf4Uf8Lmtv+gDN/wB/x/hVL/hTV7/0G7f/AL9NR/wpq9/6DVv/AN+mrkUcp7/+lHfz552/9JLv/C5rb/oAzf8Af8f4Uv8Awua2/wCgFN/3/H+FUf8AhTV7/wBBq3/79NUZ+EMwnEB8Q2QlIyIyp3EfTOapQyl9fzF7TO+3/pJo/wDC5rb/AKAM3/f8f4UyT4xWciMknh+RlYEMDMCCD26VV/4U1e/9Bq3/AO/TUH4N3v8A0Grf/v01HLlPf8wc887f+kjdK+JuiaWZDYeF3gMmNxFxkkDoMnt7dK5/4geLNK8UrHMmivaX0fHn+YDuX0IxzXQ/8KbvP+g3b/8Afo0f8KbvP+g3b/8Afo1rTq5bTqe0jLX/ALeOerRzarTdKUPd7WieY2txNa3MdzbytFNGwZHU4INe8fDTxxB4jtVsr5li1SNfmXoJh/eX39RXI3Hwe1FIHaHVraWQKSqGMjcfTNedyJf6PqhRxLaXttJ9GRhW9eOGzKDjCWq/r7jlw88XlFRSqR917rv/AME+qR1r5n8ff8jpq3/Xy1exfDTxxB4jt1sr1li1SNfmXoJgP4l9/UV474+/5HTVv+vlq4soozoYicJrW36npZ9iKeIwtOpTd03+hS1jpY/9ecf8zSXf/IHsf96T+dLrHSx/684/5mku/wDkD2H+9J/OvdjtH+u581LeXp/keo/s9H/QtY/66xfyatLTFXwP4kuV1NfNsdUnLR6kwyyMf+Wch7D3rK/Z/bbYayx6B4j/AOOtXealNBfaV5eoaVI9jdBEYMyHhyADgHPcfSvmMbPlxdSLV4u1/uWx9hl1NSwNKSdpRu123d7+Ri+OBp9xq1lHDfHT9cjjMthdNxFIO8ZboQfSua0+1uPHWtfbIbaXSrXy/J1WaGTC3bA/dXHXp19K07nwZrd1LD4eu7yObw7BIJo525nCjpED2+vpWv4w8R6V4J0OK1tYY/P2bbW1TjA/vH0H86IT5FGnRfNN7eS/ro9nqOrT53KriFyQW/m/60uviWgni7xFpPgnRIrW1hiE+zba2qcYH94+3868G1fUbzVtQlv76ZpZ5TlmPb2HoKk1C81HXdXa4uGkury4cAADJJ7ACu7sPhHqc1nFNdalBbSsuWiKFintkV61CnQy6N6svefU8LE1cTmk+WjH3I7L+upzngTxJp/hq4kvJtH+3XZ4jkMu3yx3wMHn3rs/+FxJ/wBAFv8AwJ/+xqt/wp+8/wCg1b/9+jUN38KWtI/MuvEVlAn96RSo/U1nVqZbXnzTd38zajSzbDU+SmrL/t0vH4wxkYOgMR6G4H/xNMX4uWytuXw2qkdxMAf/AEGsD/hC9G8zy/8AhNdK3emDWnafCpryPzLXxFZTp/ejXcP0NTKjlsF7yt/4EXGvm837rv8A+Amh/wALij/6ALf+BP8A9jTf+FwJ/wBAF/8AwJH/AMTVf/hT95/0Gbf/AL9Gk/4VBe/9BmD/AL9Gs+XKf65jTmzv+uUr3PxF0a41SHVJvCaNewnKTC4ww+uBz+NU/HPxAHiXQv7LXTGtcyrIXM27IGeMYHrWp/wqG8/6DMH/AH6NYnjPwBc+G9G/tOTUIrhfNWMoqEHnPP6V0UXlzqR5HqttzmrrNFSn7RWi99I/oUvCPjbWPDzrGkpurPvbytkD/dPau/8AEHjXS9c8Aao9lI0N0IlV4JOGG4gceorzzwr4N1rxC6vb25htc83Eown4ev4V6FrPgfTtD8B6qtmr3F20IZ5n6kKQeB2qcasH7aP891t69f6uXl7x7w8/5LPf06f1Y8aroNJtoW8D67emP/SIJrdY5M8qG3Zx9cCufrqtBubWP4c+JbaSaNbid4PLjLfM+G7CvUxDaird1+aPGwiTm79pfkzV1LSrO31TV4UiysWhLcRjJ+WQop3D3zSWGl2bah4XVody3enySTgk4dgGwT+laN5f6adV1yQ3ls3maBHFGd4OXCAFR7+1QaRfWKal4TaS7gCw6ZKkpLjCMQ2AfQ15SnU5Ou3/ALb/AJnsuFL2nTf/ANvX6fgcxq9nCngrTL5V/fSXc6O5JJYDGPy5/OudrqNcuLdvAml28c8bSrezs0atyoPQkVy9erh23F37v8zxcUkpq3Zfkj3n4UXDXHgay3kkxM8efYMcfoa6iuY+Fdq1t4HsQ4w0peXHsWOP0xXUV8bi7e3nbuz9AwF/q1O/ZfkNbrTTTjTTXOdDEprU6mt1q2IbSUtJQiWB6Uyn0w9aTEIaSlNAoEg7UlLTe9AxaKKKYgoooqgAdqKB2orMEczhh711PhMY0+Q/9NP6CuYbO07etdN4QJ/s6TI/5aH+Qr4PC/xD7vE/AbJ6UDrQaO/tXqnnnlnh/XLLwdrev6Pr0zaeby5ee3vHjJU5GB05PY/nVXwnqGv6t4xtLTS/F2oa5pkLiW+ujbCGFVHIQcnJY8Y4716rfWdlqEYivrO3ukHIWaMOB+Yp9tDb2sIgtbeK3iXokSBVH4Diu363GzfL7zVulu19v1OD6lK6XP7qd+qerva97W+R4XrvkSeONYk8ReIU0W4R9sPn2AuA8eeNuTwMY7c+ta1np02n/DPV9Q0PWLnUYL0qDtsjbmMDIdgNxyCCORxgV6ze6fp98yNeWFpcsn3TNCrlfpkVYCqqhVACgYCgcAVUswbjGKW1u1tPlf8AEiOXJTlJve/e+vzt+B4prl94HvfBdpo3hixt7jWnEa28cMGJ0k4yWfHPfPJFaetXGl6f8QbX/hOtjWkGnxrayToXhaXaNzY5BOc/pXp9pp+n2crS2mn2ltI/3nihVGb6kCuX8Z+HfFGpaiLnR/EFnHblQDZ39ms0Sn+8vB5+oz71UMXGUuXZa6t669nbT7iZ4KcYc27VtEtNO6b1+85bQLnQ5/Gmva3ocEdtYW+lM25Y/LRmPVwOwOPxo0Cwa1+DF3qmmwqL+/R5HnRR5hjL4wD1xtFdp4M8Kf2NDeTapejVL++x9qkaILHtHRFT+6Pf9K6SGOKGJYoY0ijUYVEUKoHoAOlTWxcU7Q1Xu/O3/BLo4OTXNU0fvbdOa36L/gnh+rar8P1+G8Vhp8dodTWJMkRYlST+JmfHc5785rW8UJY6frXhJfEq/wDEhhsUwHXMXnbf4h3x8pr08aRpKiQLpdgBId0g+zJ859TxzU91a213B9nu7aGeE/8ALOWMMv5Hik8cr6J7vr3VtNNLCWXytrJbJbdnfXXW/U8r0q78M6r8WdPl8OpbiCG2kklaGMRpIQpG4LgdMgZxWYJNPi+HPiTV1W1RrzUnhikAUHZkfKp9PYV7JBp9jDIHisraJwnlhkiUEL/dyB09qDp+nm2FsdPtDADuEZgXZu9duMZ96FjUmrJ2VuvZ3/Er6g2ndq7v07q34HlmvHS9M8c6OPFgUaRb6ai2nnLuiEgUAkjuQR/KrHhC40DVPizNc+HooY7WKxLHykCK7HA3hewP05xXp13ZWl5AIby0guYwchJow4B9cGlgtLSGXzYbO3jkKhCyRqrFR0GR2HpS+uLktZ3tbfT7h/UWp3urXT2106X7fIkA461IB/tHpTDt/u04dOOK4T0Ax2yaMcDmnbgaOgoExM44pC3pmlz14pMdaLjL+j7d7qO61anTbVTRTid/da0p14rspq9NM5amkzOPD+1VJkUSPG2AkgNXZxg1WuQDGshXcVNVRlyyJqx5onOarF5NkE+bdDLmsLxXMfstkysRlzz+FddrcPmBpeiPHz9elee+K5/Lt7SFm6TMP0r16OrR51TZnU+EtbjngXT7phx91j61uTwtGccFeuc9a8rglaN1ljYg+ortvCviCO4X7HefMRwCa5MZglJOUTfDYtx92Rshf73Q0sMhjl8srkN0q4Y4wmOGU8q39KjtLci5yVLDrmvHjTkpqLPUc1yOSNWPgCn0wdqeK9o8a4opaSlHWmUgwaKfTSDmi4xMGgU49KQcdaCBKKD1ooAKKKKpDCiiigENPWnUhpaSGwpnen0zvTJFpD1paQ9alAzxP48eGZbfU18R2se63uAEuNo+44HBPsR+ory6vqXU5o72yvLa40p7q0G5JMuuGA64Brxvxl8NNRsV/tLQkkvtPkUSCMD97EDzgj+Ie4r6zK8wj7NUqrs1sz4nOcrl7R16Cunq128/QwvB3hbVNYb+0otPkuNPtXDTbThpADyqerYrp/EHh7WfEloG0+3E8tpv3FYWgTyv4IwG+8+P/wBdYmm/EDxToljFpdube3itxtVHtgGH1z3qx/wtXxh/z9Wn/gOtdNWGMlU54qOm2r/HQ5KNTAQpezm5a76Lfy1OIkR45GjkVkdThlYYIPpUlnbXF5dxWlrE0s8zhI0UcsTW0LTxD4z1t7qGwM9zOw3vHFsjB9Segr2D4d+A7HwttvtRnhn1N14JwFi9Quep961xeYQw0Pe+Lt/XQwwWV1MXU934O700/wAy9pVi3gn4fusEAurm1haaRV/5aSHk/gP6Unwy8UXnirSbi7vLFLZoZvLVo87XGM8Z7irnjrTdQ17w9JY6NfR28zyLuk3nG0dRkfhWN8MvCmueGri7/tLUYriCVAEjjdiFYHrg18xelUw851GvaN/M+xtWpYqnTpp+zSt0t/mdFPc6Tp2qNHDZhtQmTzHW2twZGXOMsR2z6mlk123jmWCSz1BJ3zsiNuSXx1wQcfrVCH/kplx/2Ck/9GGtW9/5Den/AO5N/JawlGKavrpf8DpjObTcdNbbeZGms2v2yGznhubSadisQnj2h2AzgEEgnArSrmfGP/Id8Lf9hP8A9ptXknjbW/Emh+OtTjg1i7jIlyoD/LsPIGDxXRhsB9asoOztf8bHLi8z+ppupG6vbT0ufQNeF67q2kD4stqzX12I4LlVdBH825RtIBzjbxSaT8XPEVrhb63tL9fUr5bfmvH6V6ToGi+Gdf0u31yTw/BFLdjzWEi/MGzyfz5rrp0JZc5SrK6atpY46mIhmyjHDuzi72af6Gn4q8RWPh/SlvrlXlaQhYIYx88rHoAK52OTx/qEf224v9L8PWzY2QugkcA9Mk8Zpo8nUfiXqN5endaeH7RTEmMgMV3FseoFcx8UfHGg+IPDAsNMmuHnM6P80RUYHXms8NhnzRhCN27XbV7X28tjTF4xKM6k52SvaKdr20eu+50019460OIX1z9h8RacOZDarslVfUAcGus0HVrLWtMi1Cwl3wyDoeqnupHYivP/AAB4+8Oad4W0zSbue4W6jTy2AhJGSx7/AI1seHYRonxM1PR7f5bK/tFvo4+yOG2tipxGHfvKUbNXs7WTS8vx0LwmKXuShPmjKyavdxbWmu/lqdFruu2WktFDKs9xdTZ8q2t4y8jgdTjsPeuK8W6XpfjhZI4LefTNfgj3pHdxeW0qf1HuOlX9Uvriw8ZazdWtvHcXgt7O3tlkbCqZGb9M8n6VE2pXl3r+mLqEFvFqNhqjWcrwElHVod/GecYI4p0KbpWnDe1738r7dugsVVjXvTqapu1redt++jaPELaa4sr1JoJGinhcFWU8qQat+JppLjXrueVt0kj7mPqSKp3X/H3L/wBdD/OrOvf8haf6j+Qr6yy50/L/ACPhrv2bj0v/AJi6x0sf+vOP+ZpLv/kD2H+9J/Ol1jpY/wDXnH/M0l3/AMgew/3pP50o7R/ruVLeXp/kelfAgTHR9eW3CGYlBGHOAW2tjPtVy18L+PIxZedq3nCGZGkje6zGyqQQAMewqD9nz/jz1j/rpF/Jq63x74us/C+nljtmvpB+4gz/AOPN6Cvm8VUqrGzp04pt26eR9ZgqVF5fTq1pNKKezt1Dx94us/C+nljtmvpQfIgz/wCPN6CvA9QvNR17VjPcNJdXlw+AAMkk9ABRf3mo65qxuLh5Lq8uHwABkknoAK9n+GvgWPw/Eupaiqy6m68DqIAew9/U12xjRyqjzS1m/wCvuPOnOvnVfljpTX9feYXhqw0P4eJa33iSQtqt2P3aIm/yF7/jzya9UikSaFJYmDI6hlI7g9K8l+NDahdeILa1h0b7VDbxBllETsSW6qSDjHFdBrvii60r4Z2t+8CWuoXMYhjjCkCM9MgHngCvOxNCeIjTqXvKf9I9XCYmnhZVaNrQgu2r73fV3KvxD+Ii6RNJpejBJr1fllmPKxH0Hqf5V5BqepX+pTme/vJriQnOXYn8h2qbQNNuNc1mKxif97MWYseScAk/U10XjvwT/wAI7pNlqUN1LJFcFVeOZAskbFc4OCR2Ne5h6WGwco0l8T/E+exVbF4+Mqz+BdOi/wAx2i/Dy/1K2H+mRQXj24uI4HjbBQ9MtjAJ9K5m3utT0TUHW3uJrS5hcqwRsYIPQ+tem6B8RLi18Ctd3GnrLNZvHaRsHwJCV4J+gHNeaxwal4g1aaWCBri5nkLsFwBuJ96eGqVpSn7dLlXp/VvUWLp4eEaf1Zvmfr/V/Q9V+HXxFGqTppWubIrpuIpxwsh9D6H9K7LxVqkel6Lcz+aFnMTeQvUs+OMDvXzbd291Y3j29zFJBcRNhlYYZTXsHhfWLnWfCS62rxvqWlRvDMkqblmTAPPcEgdR6GvMx+X06co1YfC+n5fJnr5ZmlWrCVGp8SWj6+fzRLe65cWn2bbPq7WMsYlmL+WJtmBl05zg9xj6Vv8AhbULPWdMe2mmW8aN3BWdASyBjtYg8HjuK4HUNIdvEdnb7UOoC2UWri5DQbTnbuJGQFHbvgV2PhyCSHTl1a4MKx6bby29vBbj5Qq8EljyxO32Fc2Jp01TVtzrwlWq6rUtv+Gv/wANr+Jqa/4k0Pw7Gkd/dJCSPkhjXLY+g6VV0XxZ4c8Rl7G1uwzyKVMMq7GcEc4B614FrGoXOqanPf3cheaZyxJ7DsPwqCCaW3mSeCRo5Y2DIynBBHevQjkcPZ6yfN+B5kuI6ntdIrk/Gxq+MtDm8P6/cafIp8sNuhb+9Geh/pV3wX4pt/DsNyk2i2+omZlYNK4BTAPA+U16lJpNr478EWNxejy7x4QyTgco/Q/UEjpXkPibwvrHh+4aO+tmMWflnjBMbj69vxrpw2Jp4qDo1viWjXe3Y5MXhKuCqLEUPheqe9r9GbuqaxNNf6veN4at4FnslgMYcEQkjIcYXk457fWm2OpyLqXh6RdDsXNtZlVQy4FzhcFmO3g8E85+tcw2sai3m5uSfNUK/wAo5G3b+HHFJHq1/Hs2TABImiX5F4U9R0rf6r7trL732sc3133ua777Lvf+v8ja8aeKoPEFtBBFoltp5hkLF4nDFuMY+6KzPCujXGva3Bp8CnDNmRuyIOpNP8O+G9Y1+4EdhasUz80zjbGv1P8AQV7b4J8K2fhmxaOFvOuZcedMRjd7AdhXPisXRwVL2dP4ui3+86sFgq+Y1lVq/D1e1/JG1bQR2ttFbQriOJAij2AxUh6Up60h6V8m3c+4SsrIYabTjSUEsQ0xutPNMPWqewhppKU0lCJYUw9aeelMbtQxBRRRQAlJS0lMAooooAKQUtIKoSHGiloqEM5cH5mPaum8If8AIPk/66n+Qrk09NuD9a6nwdv/ALPmzkfvf6CvgcJf2mx95ibezN7dxSdqYWKjLcikMy464r1LnnJHHaX4iuv+E08Sre3jf2Tpdup8sIDsYnk8DJ4Bq7ZfEHwhdXsNjBrETTygbVKsME9ATjAPsa86i1S3/wCEX8ca0ZlC3t79njY9Gx6f99Vq+JLKxsvDvgzQkihjkuLmBioUBmJwWP68160sPSckpeS0/wAKbZ4yxNaMZOPm9b/zWS3L/i/xZeXHjex8N6NrQ03MwjuHNr5heTP+r57Edx0rotV8e+EtL1P+zb3WYEugdrKoLBT6EgYFYFg8upeP/F9xY7WuLayS2iI7SEE4z68VznhzxP4d0nwpc+HLzTJpNdlMizWhtt0k8jE4J79x+XFL2FOcYpR2S2tfXW+2yKdepTnJuSs29Xey5dLWvuz1DV/Eui6VbWt3fXyR210f3UwBZDxnOR0GO9Z9x4+8L29pa3d1ftbwXURmheSFgGQEjPTvjj1zXCQabPFP4F8Nauq/aDJJdTW7c7FBLBT9MY/Ot+eO11T40RW8ixzLp1h5hQjIRycLx+NZvDUY7tvRv5JtL7y1iq8lokn7qtru7N/cjaPxD8HLpQ1JtaiWAtsUFG3k+y4z+lbNhrOl3mkf2tBfRGyALGVjtC465z0rhvA8enXHiXxhrflQSC3laFW2ghAAS2PrjmudFtc3PwbguLWGS4tJL957pIh96EMQenbim8LRb5U2tY7+av8AgCxdeKvJJ6S2v9l27vfsd/F8SfBkon8nWkcwfeCxtk84yvHzfhWpr/irQtBsorvV9QjtUmUNGrAl2B9FHNeY+MvFHhvxJo+k6Todqx3XkUKSfZ9iRE8bAehOD0HpWprmo2Phn4oz6t4ogcWUluqafcGPeicDIHv1HrzTeDhpo09dNLu1vLqT9eqa6prTWzsr3316WOttfHXhm7+a01ITqLdrlmSNiFjXqTxwfbrXHaV45nvNK8Sbde8q6ifzrOSS2LJBDuAXIA5yT7mneEtT0/UPHPijXra2+yW8FgNwkj2HJA+Zh2JCg1j7o/8AhTtuiuu/V9V2xn+/l8Y/8drWnh6UXytb8u9tL6voZVMVWklJPbn2vrZWXXuztbbVdaXxd4b0i61ESBtOa4vmRAqysAcHpkfpXQ6N4n0jWJbwafM80FmSs1zsKwhh1UOeGI68V534t0+/8QeM9asdFuttxYaWqPGP4xkZjJ6jIzVm71CHX/hNdWHh22FrPZBYbuwhUhogD8wA64PX8DWc6EJxi9r2v5Xd7s1p4idOc4vW17edktF59f6Z0w+JHgxrm4t49cjeSAEsFRsMB12nGG/CumsriK8s4buFiYpo1kQkYJUjI4rxrxP4u8K3/wAPYtG0exbzY/Ki/wBRhLZ/97puPPucmvZdPtjb6ZaxeWQI4UX8lFY4nDRpwTSad3v5W1N8LipVZtNpqyenn0Jyw96M/lS/Z5D82049zTWiZeuB+NcfJLsd3NHuDEY5pm7npTbmW2tovMuLmNAenOTVOfWNJhXc11vx1Crk1aoVX0IdamupvaK/+mbfVSK2JBlTXBW3iqxhl3RwSkjuSMU7UfGs7KPssIQkZyTmu+jh6kY2aOOrWg5XR1068VUHzZVulZ/hfWTqkRhnTbMF3A5+8O9Xz8r1z1YOnI2py54lC6iD2pQsS6PjGe1eVfGP/iV3WlA8CSUlue+K9emjRrr5uNy/KR6ivI/j3Y3F9pFvNGA0tpK0vPoBzXq4Wd3FnBiI2TKdjIskKFeARVkMyOGXOR0waw/DF0txpkEmATjtW5Gck16UrWOJOx3nhXXo5reKzuBzggse3NdRbI0cnEoaJuleQW0ksL+YrFTn1ruPCfiBWhNvcP8AOOma8ythlzc6OynXbg4s7CnL1qvc3ltbwiWaZUU9M96Sxv7e8BaB9y9M471C1ISZbFKOtFA60zRD6KKKQwprU6msaCBKKKKYBRRRVIYUUUhNAIM0tMPWnZFJgxaZ3p9M70xC0h60tIetSgPNNX8L+O7q81OW21hbeO4lZreKO9ZURT/eXbzkV2mlahbWws9Fvb20XVlt1LwJJknAwSM1nfEjV9a0nQXl0Swe4mZWLzcbYFA5Y+p9K+cpL68k1A6g91M12X8wzFzv3eua+gwuEnmFO8mkltbf5nzGMx1PK61oJyb3u9LeXmfU2paPpOo5+36baXJPeSIE/n1rntb0nwP4bsH1S+0mwiSP7oMe4u3YKD1NHw01zWNU8OLca9aNCY4wyXbYCzpz83sRjmvFviH4nuPE+vS3BdhZxMUtY+wXPXHqetZYLBVqlZ0nJqMd7M6MxzHD0sPGsoJyltdfn6Gr4k+JWtX2620fbo9iOFS3ADke7dvwxXGXF5d3EhkuLqeVz/E8hJrfsfCkl1oiaoJ3EJ2hjtGFZug65pX8IyLs/wCJlatuhErFTkA4+6COrfSvoqTw1H3YWR8nXjjMR71Rt38/yRg2l/fWkgktb25gcHOY5WBrvfB/xU1awmS31wm/tCcGTH71B65/i/GuXn8PFLcTR3BfBw67MEAEAsPVclefepdd8Mvpeni7aZirqWjyoG9Q20nrxzSrRw1dcs1e/wB4YeWMwzc6batr5Htd3oXh/wAYmHXYdQvsPD5avaXPlgqDnBGOuTVG4+HmjQlJW13WoIEBDK99gHP+0RxXm3wl8VyaDriWVxL/AMS68cLICeI3PAYenvXZfH+7s/7MsNPlnmjuGkMyhVyhUDBz/SvFlhsRRxEcPGb5Xt6H0cMXha+ElipU1zLdba/8E6TSfAujWGoWuoQ3mqzvbP5kSzXe9M4xnGPevPf2gdO8nXrHU1X5bmAxsf8AaQ/4EV6P8Mr21vfBdh9klmlSBPJZpR825ev4Vs6rpWm6tFHFqVlDdpG29BIudp9a46WLqYbFc1Rt2ujurYGli8FyUko81n8/60PlYrJE67lKtwwDD8jzXvfwt8bW/iCyTTbzy4NSgXGxRtWVR3UfzFW/iF4HsfEtgHt0jttQgTbBIowGA6I3t/KvAp4tQ0XVmikEtpe2snY4ZGHcV7SlRzWjbaS/D/gHz/LiMkr828H+P+TPbtQaHQ/iNc/b1CaZ4gtxC0hOFEgG3BPbI/nWB8VPBeg6L4W+2aTp7x3HnomQ7N8p68E1q+EPEWk+P9CbQPEEaG/C8joZMfxoezVftdF8b6MotdM1my1KzUYRdQQ70HpuGc158Zzw9RKUuWUbXV7KSW2voerOnTxVKTjHmhK9mkm4t7q3rroZnw/8D+G7zwnpup31gzXbp5kjtKy8hjzjPHStHwrONe+IWra9Aways7dbCBx0c53MR7Ut14e8W68v2bXtat7KwIw8GnKQZPYse1cFnWvhf4oxlrjTLg/8BmT+jiqjF4l1F7S83stbJX1SZE5LBqk3StTTV3ZJtpWTaXT+vXtNY/5HXUP+uum/+htUEgJ8cT4BP/FQr/6SrWrZtPql8PFXheezuoruFIbm3uSVwyZwcgEhhnpitfwxpVxp8V5cahLFNfXtwbiYxj5FO0KFXPooAzXNKsqcXfe1rdb6X/I6lQdWatte9+ltWvvufNV1/wAfcv8A10P86s69/wAhaf6j+Qqtc/8AH3L/ANdD/OrOvf8AIWn+o/kK+uXxL0/yPhX8MvX/ADF1jpY/9ecf8zSXf/IHsP8Aek/nS6x0sf8Arzj/AJmku/8AkD2H+9J/OpjtH+u5ct5en+R1vw58UQ+F/DmsXBjMtzLJGsCdi2G5PtzXI395qGuaq1xcvJdXlw/AAyST0AHp7Uqf8gCX/r5X/wBBNdt8BreCbxPeSyxI7w226MsM7CWxkVy1FDDKpiErv/hjso+0xbpYVytH/h2dZ4C8HWfhPTW1zWR5l+se9sLuFuvoAOp9TW/ceJoUnjXMQiM4G/dnfEYywdfXkYroG+6eM8dPWvl7X57ibWbprjKOJmXYBtCAHoB2HtXh4Si8xqSlVep9Jjq6ymlCFFaP+tWfR+j6tDf4iICXQiEskQ58sMflBPrjtXl3x/unbVtNs8/IkBkx7s2P6V1vwXmnn8GK9wo3CdlV8cuoxgk9/T8K5X4/2brqGm3/AFR4miPsQc/1owNONLMOTtcjMas62We072f4nmlnc3FndR3VrM8M0TBkdTgqa7jw3rWteNdbj0TWWS+tJlO8FAhhwP8AWKQOG/xrd8G/D3S7vSLOfULVrhLu185rhLjb5bHooUe3f1rCtdS0XwJ4paG0tbm9uIJDFcXEkm0be4VRx+devVxNLEOUaUbzWz/4J4tHC1sKoTrStTk1da/l10Ov0jwjoOreG77Rbe11KwSK75knI3PIowHHYr7Vzuj6t4d8Eazd6PcWN1eGORWkuXCkiRfulV7Dnrmu71Dx94ctNIi1H7U0gnUtBEEId8cfhzXl9/p1t401e51TSb9YriTM1zbXXBiUYyykcMo/OuDC+0qc/wBYuoP13/r5HpY10qXJ9V5XUXpt6bfqY3jrXI/EXiSfU4oPJjYKiKepAGMn3rrPgPOw1XU7TG+OS2DlMdSDj/2aua8UeEb3Q9OtdS+0wXtjc42Tw5wCeRkH1rofgrpTag2tN501ujWywebE211LHPB7HivQxTovAtQfuqy/E8vBKusxi5r3nd/emdTFq2lx6i9rNZWtrY+RmbTja7rjzd2BwO2OfpXbfZLf7A1lHEscDRlNijAAI9K5V/BqRajd30N2bWT7KscN75jNMrgfM7knByK5DxH441K+1Sy0Pw7qTqoZIHvCoBnckDd7CvE+r/WpL2L23v0/r7z6L619Ti3iFvorbv8Ar7ji/FehXnh/V5rO6jYIGPlSEcSL2INU9I0671W/isrKFpZZGAGBwPc+gr0PxL4d+IvktHPeLq0A5wArH/vlhVTwzoHxCAP2L/iVxsfmZlSMn6gDJr3oY1exu5xv6/8AAPm55e/b8qpz5e1tfvvb5nrPh7Tl0nRLPTUO4QRBCR3Pc/nWa2oLcW939o1Oxi8uWVPIkRDwpIGcnPOK4C08Ya94V8XS6Z4hvjqNshVZSAPlyMhl49+ldJ/wgOg6xFPqEeoTzpqDmfzQEJ+Y5+U4yK8CeFVKXPWlpLVNK9z6WnjHXjyYeOsdGm7WNSTwb4X1C2juLjR7dHkjV2MZKYJGT0OKydf0rwP4Qhgu7vRt4kk2oeZDnGehOKpfGT7Zp3hjTbS31J1h3CJ0PEk20cEkemOnriqek/D/AFXXbeK+8UaxdhmUFId25lGOM54FbUYtU1Vq1motvTU568k6sqNGgnNJa2VtT0Pw/e2eo6Nb31hF5VtKuUXaFwM+gq9Xj/i/whrXhjSZ59J1e7m01htni3FSqnuQOCK7f4VzXlx4Otpry9F2SSEPdFHG0nua5q+EhGn7anO6bt5nZhcbUlV+r1Ycskr+XyOnPWkNKQc0lcJ6Y09aSlbrSUEsaaYetPNMPWqewhppBStSChEsDTD1p5ppBoEJRRRQAUhpaQ0AJRRRTAKQUtAqhIU0UtFQhn52SeI9TZgrancYznmQ5r6A/Zu1q9fwhev9tmLfbSpJc5xsWvChosjJiPTLMjOPnkf/ABr3X9nnTriDwjfK1lax5vScJIxH3F9TXLKm0r2/A9FVYt6P8T0pr+6yf9Jl5P8AeIFKNSvVHy3U2P8AfNNSCQH5rWFgOvzmpzBBj5bEEn/pv/8AWrL2fl+Br7R9xi6xqK8i7l/77NS/25qZzuvZfzrBtZ2bWdUEkAa0tIgzJv8AuHPXOMnoasRa94fmnS1ijiaYgHb557+vHH41bw7XT8DFYuL3lboaqa9qqnK3kp/GrMHibWVk3icO2MZKA8Vk6tqOjaVGJL61FvnpuuOv0AGaqWmpWl9JtsY4ZCIzKNrkjb9alUna9tPQv26vy82p1S+K9WwpMiHjPKChvF2q9miH0SvP7e/1G4sEeGSFZZ70xxtImcpwNoA6HPc1vtrnh+HUV0+a2RLgnHli4OSScYzjHWtZYdx0t+BnDFxkr81jpP8AhL9XAADRf98Uf8JdrO7ImQc9AorA1nU9A0cK17byQFzwstwP0AGat6ZPoup2nnRW1yFzgPDMGH4gis/Z6Xtp6GntVzcvNqa0XizVUTb5ygZzwoxTJvFGrySKzXOdrZAwMVznjCSzsrezXTEvkmmuVjbzNuGU9hx1q6dY0NtV/s2HRrmSdVJdI5CfLHqx7Cq9lpexPt/ecbmu3ijWPN3G6PPbFI3ijWCCPtTLnPQAVzt54o8O2N4LOa0hWbgFHmYkH8KvXGq2KW32ybR444dud/mkJj1pezt0/AFUUr2le3mXz4h1hmDNeSk+gOKDrOoFz/pc/wDvbjWLp3ibw7qEhjtrJJnHUJM2ar6TqlrN4m1Fbi1nNjHGBFErcoxPJJxk9DVqm9dLWI9rHSzvd20Z0CarqJChbyYA8E7iOaH1S/ZdrXcpwefnOKhE3h58K0WoR+uGB/pU8Y8J5G6fURnjBx/hU3Nde437dcGM7riTr/eqKS4kaP7xJ+tXXufCSHCx3b+5OKeNU8KRx7f7Nmc+pc0XQrMz0k3HcWAK+/WiRlZCvmgAjP41Zl1bw28bIukyDJyCH5FVzceG5Nv+j38fqVkB/pS9oh8jEjmjC7SffI9alSYt2JwOMVNFp+g3WPsmryW7Y+7cJx+dW4/Dl6kLS2N5b3xQ52QtkketUpMlxNjwUz/2tCeQADkH0bg12t0m1zXJeEILyO/RrmyniMasWLIemP8AHFddcP5kauDkEcH1rkxdrpnXhX0K1xzCHHVDkV558Xdq21uvaZ2GPX5ea9FTkFTyDXD/ABLtlmtbVWXJjkYqfwqsBO8uUjGx9254z4IuPInnsHf/AFMm3B9O1dtAwIzmsPwp4S1DVvFN3JZNEigbpNzYwe1ehR+ANQwA15EMegr2XUjHRnlxTMLcu3k0nmBHDKxBHIrqo/Ak6gbr8f8AfNWk8DKceZfE/RaydWNi1F3JtB1uyvLT7JfKjEjGD6e3vW/p9pb2aqtofkdwcelYcHgm1ikEn2uUsD2FdJZWS2y4Ekj46bq5Z2+ydCehc9frSr1pBSrUFIcTRuFIxpKLDHHpTaTmloICiiigAoooqhhTWpQaRqAQ2lXrRihetAMfTO9PpuOaBBSHrS0h61KAyPGf/Ipat/16Sf8AoNfLHavrbULWG+sZ7O4BMU8ZjfBwcEYNcN/wqPwp/evv+/3/ANavdyrMKWFhJVL6s+czvK6+NqQlStoupU1a+ew+A9vJGdrS2iQg/wC82D+leG1758WtOh074VHT7NW8i1eFV3HJ2hu5rwSvXydxlTnNdZM8LP1KFanTl0ijvbO1SHwlpV8NQLTTsIzEbfBhjBIZsgcj0Jx7Vbu9Qm0+Gz0Z4rx7lcLbxQAtFdwsfv8At9BVDSr4w6bZWu+5jie2UyNHKqkkZIAHXHcnn0qnef2lp3i6wuI7q7mKlMXEcxl3JnJVSPY4IpcnNJqXmx+0UIJx8k/1/r5Fj7RDJe39vcSS2kdkjDyHA3AkgHqecNgkd+Kq6+8Muj3DQ6pHI6OokUw7DPk5JXjHB681eCWY8care6vDNDb3RkktY54CPO3n5ev3eOc+wo+I0Gmw20SrbXMF6pKiJpEdVTOd2VJ5OemaqEl7SMe9iKkZeynK60uuvy/4Bw304NfRmiWui+JvCOk6rrVja3LraLukmH3MDDc/UV8516dqmheJtR+GWg/2V5ktqluzz20bYd8sSGx/EMdqMzpqfs1zcuu/yHktZ0/avk51bb5mxrvxC8O+GbV9L8K2cM7hjzHxAjdzn+L8Pzra8A+ObTVdC+065qOmWd2JWUoZljyvY4JzXz/IjxyNHIjI6nBVhgg1YtdN1C7j8y1sbmdM43RxFhn6ilUyjDuna+vfqaUs9xSq8yWn8q2Ppj/hJvDf/Qf0v/wLT/GuR+Itj4R8UWRlj17SIdSiX91N9qT5v9luen8q8b/sPWf+gTff9+G/wo/sPWf+gTff9+G/wrGjlVOjNThVs16G9fO6tem6dSjdP1KqPPY3oeGXy54H+WSN84YHqCOte7/DTx1b+IrdbG+ZIdVReR0EwH8S+/qK8S/sTWf+gTff9+G/wquPtum3yPia0uoWDLkFWU9jXdjMJSxkOW+q2Z5mAx1bAVOa3uvdf11Pq2s/XtJsdb02XT9QhEsLj8VPYg9jXL/DTx1B4jgWwvisOqxryOizAfxL7+ors7iaK3heaeRY40GWZjgAV8fUpVcPV5XpJH3lKvRxdHni7xf9anlXg7w34p8KeOhaWqST6RMcyzY/dsnYn0YV6we9efz+I7hYLvUrW61F2+1SRRq8Ki3KhsKo3YIbbg59TWj4R8Q2t1qE9q1/dOHRGRLxQHWXLB0yBjsMD8q7MXCtW/eSWqWtv1POwNShh/3MG7N3V3t6HgFz/wAfcv8A10P86s69/wAhaf6j+Qqtc/8AH3L/ANdD/OrOu/8AIWn+o/kK+vXxL0/yPhX8MvX/ADDWOll/15x/zNF3/wAgew/3pP50av8A8uX/AF6R/wBaLv8A5A9h/vSfzqY7R/ruXLeXp/kCf8gCX/r5X/0E13fwA/5GLUf+vQf+hVwif8gCX/r5X/0E13fwA/5GLUf+vQf+hVx5h/utT+ux3ZX/AL7S/ruez14f8aLC3XxlvjMcJlgVnAwMtzyea9N1bxnoumeI4NBuWn+1SlRuVMohb7oJzWvqos4bSa8urSOfyIy5zEGbAGcDNfN4OrUwdRVHHdaeZ9dj6NLH0pU4yXuvXyE0WCK20i0t4VVY0hUAKAB09qyviBoA8ReGp7NFH2hP3luf9sdvx6V59qvxdvHymlaVDbp0DTNuP5DArn7Txh4t1fXbOIarMHkmRVSMBV6+g6110crxUZe1bUWtdf8AgHBXznByh7BJyT00X+ZW0zxh4m0GyfR7e6MKRMy7JI8tEc8gZ6c1h2m271SEXs5CTTr50rHkAt8zE/iTXtvj/wAA2/iHN7ZtHbamANzEYSb/AHsd/evH9a8Na5o8rJqGmzxgfxqu5D7hhxXsYLFYeum4WjJ79/8Agng5hgsVh5KNS8oLbt/wD0H4kaBpdh4DtGd7ZLu1fy7UwtxIjNnGO/HOa4XwJ4g/4RrX11BoPPiZGilQHkqfT34rGkknkCpI0rheFViTj6Vo6N4c1vWJVjsNNuJM/wAZXag+rHitadCNKhKFaV0776bmVXEyrYiNTDws1a1tdjrfiD45i8T2Fvo2k2U6RvIrNvA3Mw+6oAr0j4deHz4d8MxWkmPtMp86fH949vwHFYPhDwhpfgy1bW9duoXukX75+5D7L6tUk/xR0tZWW20nU7iMNs8wIFycZxg+1eHiP30PYYSN4Ld92fRYW1Cp9YxskptWS7L5HN/F3xjNNcz+HdPYpBGdtzIDzIf7o9v515rBLJBMk0LlJI2DIw6gjoa9N/sHw3471yXUNP1Sewnn+eW1liAYnuy84Io8deDND8K+H4dShjmu5UvIlcTPw6ckrgeuK9PC4jD4eMaCT5n0t1PJxmFxOKlPEuScVs79PIs/BfxBrOpaneWV9cS3dusXmCSQ5KNkDGffJ/KtL4061quladYR6dNJbpO7+bKnB4Awue3U/lUfhj4heDoYxbx2LaOGPIEQKZ9yvP6Vb8Q/ELwcLdraXdqqnrGkOVz7lsV5s6dT64qnsXbt/Wh61OpS+oOl9YV+9/6Z4pe3dzfXLXV3M88z43O5yTXXfDHxhLoN8mn3TNJp08gBH/PJifvD+orW8GaB4f8AGl5rN39hksIUkj8iOF8eWCDn2OcVsWHwpsLbVYrl9Slmt43D+UyAFsdia9LFY3CuMqNZW02+XSx5GDy/GKccRQd03vfztrc5PxPDrMHjW0n15bj7C1//AKO0zZTZvHT04xXuTDJJGCPavP8A412OqXujWi2VitxBHLukZATIpPAwPTnn8Kx7Lxl4n8J2UNj4i0WSaMKFhlZtpIA4GRkH+debVpSxtCnKFuZXVrnr0a0MvxFWNS/K7Pmt/XyPStba3XR7xrsqIBA/mbumMV5R8HYNd/tWGeMXP9jZkDfN+7349PXpR4k1rxd4w0eRrHRpoNKT5nMfJkx7/wAX0Fd38M7XUbLwjbW+o28du6kmNF+9tPOW96Sg8JhZRk05SdrX2/4Ie0jjsbCUU1GKve1r6r8DpqZT6ZXkHvjW60lK3WkoJY00w9aeaYetU9hDTSYp1JSRLEpD0pTSHpVCG0UUUgCkNLSGgBKKKXtTASiiimyR1FFFSNHxBHbypIFVVGMk/liva/ghGq+FLoM2W+2NnA/2RXknkQOTi47f88a9k+B1si+HLvbKCDdk8x4/gWvlaGe1asuVpfcfa18ko0oc0W/vR2rbRtYKS3fimMW3/MMHqKuPGv8AeH/fNJ5MeOTkjviuxZjPscP1CB5zDqEK6H4i1AzIEnuBEJN3BwDx/wCPVZ1eC1s9I0LTVSGOSeWMjoGYnGfc9a7r7PbuCPlCk9NlSi3t2AYlCR0ytdP9sO/w/wBWOL+xE0/e6fm7s4LULyx03xhc3euDapQLayPGWUA9QPeo7G8tBc63qUKC3gW3BG5dnXuR2ziug1rw9q11qDXOm+IxaxuADDNB5ir/ALvIq9ofh+30m0k33BvLiY7rieQcu307D2rV5nTVO+8rJdf8v8zJZVUda20bt30/z/RHFaTLGg8NW+8bmMl0VHLY5Ocd6TT9RsI/EyLphW5+03O6azmiy8LZ++D1AGSfavRktIy25dnT8qd/Z8e/cAiuepAwT+NQ8511iWsjsklPt07K3f8Aq55rq89tH4ku5NX1W40tjxE4iB3r6DPb6V0Hga1t47ae8trq7njnIH7+Dy+Rnkeuc9a6xtPjZgX2OF5AYZxUy2wxy4/AmplnN4cvKXDJFGo583n/AFr+hxXi+T7Rrek6db3KQXLs7oSMkEDg47jIqPwjexW9lf6OsUVtrSrI0q5y8zEH58nk13K2cZIZmGex70fY4wc5+b171P8Aa65eXlKeTfvOfn/DpY8etZtNS3eC71y8trp3IltEgBZj9Dya2fEls1loWl273Fx/ZyOXlnaLDJnBGV7YyeteimxgaTzNiF/72OfzpTYo4Izx3GetavO02nymEchSi4834f8ABPOvDcOl6jr1vJa69fXzWxEpb7ONnBztLds1ueA7i1urzWr5AsiSXm0FWyABzj9a6dbBY0CxYQeigAU57XYvGFHtilLOIyuuUuGSuLT5ttfwt3G7oZJQ3loF7jHaozHasz/u0HPHy05YmLcOuPoKWW1mxww/Ksv7Rh2Oj+zpdwjhtSD5kMePdaSey0tlXFuoIHOCR3qNYpuOVx9DUnlyj7yqfoav69S6on6hVWzGnSdKd8BWQf71Rf8ACPwyZaJ2xznnpUu5w2Cn15qQSbOqOB7c1axdBmbwdZEUXhuQ7fJuASQTg1e02w1bTrhZIVOQeGU5BqO21FoXyrE89D6VqWeqwvsDs25S3B9M1tCdOXwsxlCpH4kdPpup3siiO5/dyoQDxgNWnh3t17nnmuZtdUUTbWYFcnPy9q2rXVEX5Cu5OMEehqK1LmjsVSqcrHbsP6VyvxHDGwt3UdXOfyrrbq3dQJMZXrmud8ZRi406OE9ydv1xXn0JujUVzsq0/aU9Dn/hpbeTrE84xh0w2DXo9ef+AAlrdTxMxLSgfhXfjkV60pc0mzzErIWnL0po5py8CoaJFHWn0wdacDQWLSjpSUUhoWikFBp3KuOopKWggKKKKOoBSZFBNNPWqGA60ppMUopNiCkXrS0g60IBxNGRSMc0lMBaQ9aWkPWpQMSuW1zxJpOm6/cWWp6zPaFYInjjjXPB3ZJwp9BXU1h6j4U0O/1KbUbq1c3MyhZHWVlyoGAOK6aDpqT9pe3kcuJjVlFeyte/W/6FMQx+LvAFzAtz9oS7E6wTMOSBI3lk9OwWvm65hltriS3nQpLE5R1PUMDgivomXxB4Q8F6PBb2sym1eZlSOBxIVbPzE88DIrkvij4Ts9euJda8N3Nvc3wjElzbROGMidnXHf8AnXuZZiPYVJRkmoSejZ83nGE+s04yg06kErpPf0Ob0yxtJvDdtNLIDL5aKIipyy8ksG6AD0rXsr+1uLbTreylkurh7lEjmwqLCuMlQpJ5JByfSvMGeaPMTNImOCpJGPbFNVmX7rEfQ1688Hz3vI8OGYclko+p6TqOoyXGpT3Gu2cH2hkmjtmtiHMJAGGxnBU5I7c81Q8aG11PwnY6kskay2mIBuYCSYd2K+gPGRnpXCh3ByHbP1p9vDPdTx29vHJNK52oijJJ9BTjg1Bxknawp491FKLjfm+8n0bT7jVtUt9OtVLSzuEGO2ep/CvqTT7WOxsLezh/1cESxr9AMV474RbS/h/q8EevW00mrXaLkoAVtUY9PcnvivYdRvbbT7Ca+u5RHbwoXdz2Arw84rSrTjGK93p5n0vD+HhQpzlJ+91XZeZh+L/Bei+JImNzAILrHy3MQw4+vqPrS+C9JsPCmkLpA1OKaQyGRi7KpJPoM1zVqnibx8ftT3c2h+H2J8tIeJpx6k+n6e1UdZ8H+G9O8V6Hov2Ka4TUfM86aS4bzAVAwRjisVTfJ7CpU21stbWXe6+5HRKrHn+s0qS105m7Xu7bJP72erBsjIORSMT6157eeFNe8MBtQ8IatcTxR5Z9Oum3q4/2ff8Azmum8G+IrbxLpK3cSGGZG8u4hbrE/cfSuKrh1GHtIS5o/l6o9CjinKfsqkeWX3p+j/pkEnjPRI/FA8OtPL9tLBM7PkDf3c+tU/iN4MtvFFiZItkOpxD9zKRw3+y3t/KvN7mfxA3xAOt/8I2TIt1gH7O20qDjd9cd6917ZrqxFP6lKnOk9bd769TiwtVZhCrTrLS+mltOnzPle4h1HQ9WMciy2d7bPn0ZSO4r2Lwb4ri8aaSdIvZls9Xi2yK20FZSpyGAPXpyK2PiL4MtfFFl5kW2DUoR+6lxw4/ut7e/avBbiHUdD1cxyCW0vbWTscFSO4r2ITpZnS7TX4f8A+fqQrZPWfWnL8f8meleM4ZLu3efWYtltJqDKzWdxjEqfIW2MpPzBR34roPC+k30hn0y7S0toWaO8naJ/Mkcf8s0zgBcBBkjOfxqH4ZeJtK8RF49QtLWPWwvztsH79cfeHv6iu6srGzsUdbO2igDnLBFxk15WKrzor2Mo2a/rT+vuPaweGhXf1iMrp/f8/6+9M+Wbr/j7l/66H+dWdd/5C0/1H8hVa5/4+5f+uh/nVnXf+QtP9R/IV9YviXp/kfEP4Zev+Yav/y5f9ekf9aLv/kD2H+9J/OjV/8Aly/69I/60Xn/ACB7H/ek/nUx2j/XcuW8vT/IE/5AEv8A18r/AOgmu7+AH/Ixaj/16D/0KuEj/wCQDL/18L/I13XwB/5GLUf+vQf+hVx5h/utT+ux3ZX/AL7S/ruM8ZzeJZ/HL6nD4dE32KXbA32VmDqp4JPevRfG3iy08NaQs86iW8mX91b55Y45J9AKk8c+K7PwvpZmkIlu5Bi3gzyx9T6AV8/6vqOo67qrXd5I9xczNgADp6Ko9PavNwuHeOUJTjaMfxPXxmKWWynGnPmnPX0/4JWvJnvLyW4aNVeVy5WNcAEnOAK6/wCDGn/bfGkc7AFLSJpTkd+g/nXb/DHwEmkIuraxGsl+6/u4iMiEH19W/lWz4evPB9r4mv8AS9HEMOoyEmcKpAcjqAenHoK3xeZRlCdKjFuy3W3mc+ByicKlOtXkld7Pfy+fkdQvWh8MCDyp6g9KxvGl9c6b4cubu0cJMpRVbGcZYAn9aZq1nJa6Pd3sOp6gLiG2eVWaUEEqpIyuMY4r5yNK6Tvu7f1959VOtaTilsr/AJ/5Gt9jtM5+ywZ9fLFSgBVCqAAOgHSsqXTGW1ab+1NR85Yy2/zh1x6Yx+lSeGLua/8AD1jeXDBppYgzkDGTRKPu817hGfvctrdThvGrTat4g1CQavDZW+gxq0cbqHEsxXcTtJ5xwO9YsWl3traaC6+JLUNe3f2gr5anyZHXJZjnn0rU8W2tjY+KdVtr7RXv31mJXsZEA3JIF2sAT05ANY0c2mXFpoIXwrIZYbnyLoqgAndVwU69e/Ne9Rv7KPLtbsu3+dz5nEWdaTl8V31l/Mu3lb5Dl0K6hu9Sgt/Edqsukn7VasEC+YWBYhTngZGMc9a9TsGtfEXh6zury1imiuYkmMci5UNj0PvmvKzeaPu1e9Xwo7RXrfZdOHljakgUj167j29K7XWdeh8C+DNPs5As+oLbrHFFngsByT7A1hjIVKvJFfFfTZdNdvM6sBUpUVOT+C2u766b+W3fQ1b7RfCthbtcXmnabbxL1eSNQK5O+8TfDW2kKLp0NzjvDaAj9cV5dr+uaprl2bnUrp5mz8q5wiewHQVm16FDKWlerNt+TPMxOeJytRppLzWp7Zovj7wPas0dnBJp6yEbj9mCg+mdpNdnpepafqkHn6fdw3Mfco2cfX0r5gq1pmoX2mXS3Wn3UtvKv8SNjP19amvklOavCTv56l4biGpBpVIpry0PqAV5zNren+LvFzeFtV0V/IgkkMcnmkMGUHkgdiK0fh94z/4SWxls7jZDqscRxjgScfeH49RWDoXhPxvZ+JoNUuLuEjzgbhhKCzpnkHjnivLoYdUJVFVfLJLTW2vdHs4nEvERpuinKDeul9Oz7HpGl2NrpmnxWNkhjgiGEXOcD61OaWkNeZdt3Z60YqKSWwlMHWn9qYOtMY1qTtSmm9qCWIaaetOprUxDaQ0tJQiWJSN0pTSP0qhDaKKKQBSGlpDQAlHeiimAppKKKokdRSUVCGj5uh0NcHa0e0DJ+XmvTPhPYrFot0gdCDckj5cfwrXnBuphNiSDZGe4fNeofC2ZZNDncjpcEDjH8Ir8swE5Ouj9Xx8V7FnUizXd95MfSl+yjHysn1xTzIjHgEU7coGQG21712eFY42w1CVfFWvvPcM9hp0Cny8ZAJ6kD14NT2vjTwzdXUVvHdMGkxhjAdik/wAJbpn+VcxHeY8PeLNUMcw+2Xfkx/umywHoMZ7mtPxDbx22g+FtFjhcGSaElVjJ54yTgcde9e5OhRlJKXktNNopt/efPxxOIjGTh5vW7+00lv2NK9lmXxx5C6gVtrazaae18gYbsDu/Hp7VFD448MySxw+bLuY4bMB2p/vHoKpT3X/E78Yak6zeXDbJbo3lNye4HHP4VBqtv9i+FGm2yQyCW8eNioiJYs53ZIAz0PepjQoy5VP+6tLLdXb26GlTE1487p9OZ6pvZpJLXqb1j4r8P3eqjTbWbfIW2q4jPls3ordD/Krev+I9F0ORU1B2MzDKwwxmR8euB0FZ/iSGOHxJ4T0yGJwkUhZQsZ2qqgdwMDpXLeIYoLDxdqM3iGXXbdZ23Ws2ngfOvYEkH8s8Y6VFHC0Kkou7ta9rq71t/wAEqvjMTSjJWTd0r2dldX8/Q9Asdc0S80iXVYZ4vs0X+sLHaUPoR1pnhzxJo3iF54tOBMkIDOssbRkL0B56iuVsbHSbDwjfahLpviC5t7/bHPDchTIEBz5o2gEeuT6fjTvB9xqGo+H9csrF7q4tEg8uwuJ4fLlbr8nvgfzqZYWjyzcW9GldteV/X/IcMbX5qcZJapt2T87en+ZtzeOPDMN/9jaR2Iba0qQs0QPu3SrnjGTSW8MvJeam+m28u0pdW0mH65+XrnI4/GvNdPi0drePS518WnUS22aygVRGDnkgFP5/nXT+K7IaDP4cvHtbq90jTlw4ZQ7o3OCwHGefpxW08HQhVjGDd9e2tu3q/kY0sfialKcpxVrLvpd219Fq+ugz4etptxreLXxXrN+kUbCKxv0CHnqScAt+NbN9428M6dc3Frcm486GQxskcJds9zx/D7mqNvdS+L/F+marp1jcW+nacrNLd3EJjMhxwgHfn8hmszwt4psdBk1Oa7067d727cxzwwF/NIP3M+39ac8PGq3JptpLS63u+tu2vcVPEzpRUItJNv3rO1rdr99N7He2OoaTfaP/AGtbTxmyCkmUtgLjrnPSsKz8YeF76/WzikmVmO1HkiZEc+zHrWBLoWuHwFqFwtjNE95f/avsManekP8Au+vfHXpxWfo9loGtXltYW7eMJ8EeZv2eXbn3ymAPfilDBYa0pOTaTe1tPX+tRzzDFXhGMUm11vrr07d/K5ta5rdvbeO7Sxja8SCJvKnhRCfMkP3ceo5GT7V0tpqWnXv9pLCJ9unsUmYrxkAk49elZ9gGm+LF2w8wpY6ese9gcZbHfGD3rmbXWH0Wz1zw/cabfvq19cSeWI4Syvu4BBHbFTKhTrRjGK1Sj17vV/I0jiatGcpTfuuT6PSy0Xzf9anSS6/oUOjw6tJNcRwzlhEgjJd9pwcKK19FvrDWNPW90+5aSBiQGKkEEdQQe4rjfE0Vnovh3RNO1S11K2u7WAyW9/aLu8mc8lD2PPUH0GK7PwXdajeeHLa41K2ME7g7gYthYZ4YjtnrXPiKFONH2kO7W/TWxvhsTVlWVOf8qb0e+l9fnp/wC6trkjDgn3FI9lI3VUb8MVcMg2nbgEdNw4pYnJ+Vo15/uvXn3fc9Ix7i0+Xa8ZPuOaoy2ig/u255/wA4NdQy5BAf8CKqXNuhXMke0+o5FaQqSi9yZRi+hiW95NavtkYOvTJ7VqWF8YnU+YTGRzg9BiorbSWuZGHmZizwcVpQ6HEkIjZyDuyCO1elQxrTUZHn18JFptHUeHr8XukOGcEAfLnrWB4ofbDAT0Ehz9MUllbHTb+GwWQum/cT65xUniPSL7UI1FpKsexiTu78dKvHYWdZfu3YxwteNN+8cxpc3k6w4U42nOPavRrR98Snn7orzzw7p15PrkkN1bmOaFcbsfK1ei28flxqvUgAV6EXNwjzdjiqW5ny7Eq9acKZT16UzMWlXrSUUrFDxRTQeKXNSAtFFFAAKWkozQgHUUm4UbhVIBG7UlKxzSUwFoooqACm0uaSqQBS0lLTAWkPWjNBqUDErF8baqNG8NXd8bSS6AXZ5adTu4z9K2qZcRmW3liDbS6Fc4zjIx0rWm0pJyV0ZVYylBqLszz34W+D9APhO11G6sbe8ubxTI7yDcFGSAo9MYrOlttM8EfFG3/s7TZJYdQgCiKMk+QzNgsP9mn22k+PfBWlpBpMsOrwyTN/o6wlvJyT8w9Ae49a0dP0bXPDuq6r4w1vUotQK2TFo412k452jP3QMV7UpvnnJ1OaMr2V3r29LHz0aaVOnCNJxlCzbstO787m34o8DeHfELNLeWflXJ/5eIDsc/XsfxFcRe/Bhd+bPXmC+ksGSPxB/pXQeETrni7Rk1qfxFdWMU8jhbe1jRdihsAbiCSfetd/CswYuninxAJSPvG4U/ptxWEMTXwrdP2trdLX/NfkdVTCYbGJVfY3vre6V/uf5nE2HwahDZvtckdc/dhhAyPqSf5V3fhjwnoPh1c6bZgTEYaeQ7pD+J6fhWJdS+LLPXbbw5HrVtP9rieaO7mg/exqvUEDgnng1pp4a1FlJm8Xa0ZexjZFUf8AAdtLEV61RJVauj9f0QYXDYejJujR1Xe2j+b/ACOE+Iem+Mr7xhNd2eipcwWzAWkpgVuByOvXn1rc+Ikl3qcXhnw3cExy6lMjXoHHCgbh+efyrT1qz8SaHo17qVt4mku/ssDzeVdWysGCjOMjBHSub1rXV1CfwZ4xMTRWxuWgnDfwHO0n6ZBrqpTlU5HFK0bpNX3tpuctanGl7RSck52bTttzJO1vW3oelGfT9PjjtWuLe2RECxxtIFwo4GAa4bxbqNhJ8TfCZjvbdwhlDFZAQpYADP1NdNr3hDw7rl6LzVNPW4nCBA/mMPlHToaxT8MfDcesWmoWaz2ot5Fk8lHyrspyOuSORXHhp4eD5pSd7Pp3Vu56OMp4qolGEY2unvro0+36nbOQqlmIAHJJ7V55atb6V8WEk0+VHstct2ZxGwKeavUjH0/U1393FFc20tvMu6OVSjjpkEYNea2elafZfE7SdF0aNlg0q2kmmy24qz5OCT9RU4PltNN9H6f1ew8wcuam0vtL1vf/ACvc9M596z73WdPtbS6uXnDJayLHMEGSjEgAEfiKk1mzkv8ATpbWG6ltJWwY5ozgowOQfceo71474k8cwxahd240+C9klSOO+YSssUskZ4dcc9qWDwjxD93W39f5hj8esIry0v8A1/l8j2ZLq3e8ks0mRriNA7xg8qp6E/lXM/EPwXaeKLPzY9sGpRL+6m7MP7re38q5fwTr58VX1zZQytpt5dS/aLyRXy0kSgAJGe3v7Zr1QDAA54HeipCpgqqs7SQqVSlmNFqSvF/196Pli4h1DRNWaKQS2l7aydjhlYdxXt/wz8cQ+IbQWN+6x6rGvI6CYf3h7+oq58Q/Btn4nsvNjCwalGv7mbGN3+y3qP5V4Hcw32j6m0Mqy2t5bPzg4ZSO4Ne6nRzWjZ6TX9fcfNSjXyWvdawf4/8ABIbn/j7l/wCuh/nVnXf+QtP9R/IVSLFn3McknJNXdd/5C0/1H8hXsfaXp/keDf3H6r9Q1f8A5cv+vSP+tJef8gex/wB6T+dLq/8Ay5f9ekf9aLz/AJBFj/vSfzqY7R/ruVLeXp/kJF/yAZf+vhf5Gt/4b+IIvDc2q37xGWT7IFiTsW3DGfbmsGP/AJAMv/Xwv8jUVp/x63n/AFzX/wBDFTUpxqwlCWzf+RpSqyo1Izjul/mS6tqOoa3qj3l5K9xczNgD+SqPT2r174ZeAo9HSPVtWjD6gRmOI8iAH/2b+VeQaFqk2j6rBqVskbzQklBIuVzj0rsP+Fr+Jf8AnlY/9+z/AI1x4+hiKkFSoWUev+R3ZZiMLSm62JbcunX5+p7hIxWNmAyQCcV4f4Uv7wfEZNROgiJrq4Ksdkm2PceWGeAaT/ha/iX/AJ5WP/fs/wCNH/C1/Ev/ADzsv+/Z/wAa4MNl+JoRnFxT5lbc9PF5phMRKElNrld9rnqvju0ur3wxc29nCZ5yUKoDgthgf6Vj61r2tvo17A/hHUFR7Z494kViMqRnA571wX/C1vEn/PKy/wC/Z/xo/wCFreJP+eVj/wB+z/jWdPK8TFJOKdnfd+X+RpVzjCzk5RnJXVtl59/U9EHiHXLi1Kp4PvwkkeFZpUB5HcVseE7eez8NWFtcxmOaOEK6HsfSvI/+FreJP+eVl/37P+NH/C1vEn/PKy/79n/GlUyrESjyxil82VTzrCxlzSnJvbZfoes+LLLR7zR5DrTLFbRfOJ921oj2ZT2NcFb+BDqim80PxiZ7Z5DJuK5IfGMnB6474Fcn4g+IGua3pUum3aWqwy43FEweDmsDRdY1LRrsXWm3UlvIOu08N7EdDXVhctxNKk7Ts+26OLGZrhK1ZNwvHvqn/wAE9z8N+DdN0COO7u7qa/ltEJjebhIR1JVegPvya8U8Xa1P4g1641GZjtZsRKf4EHQV3x+I66v4O1Wzu4Tb6j9lZQ8YykmflP0ODXlVb5bh6sZzqV/i2/4Y582xNGVOnTw3w7/PbX0Os8M2+mS6LK91Aj3A/wBT+6VgzbuQ5PIGPpVmfSrW3t7OafTbaWKVp1BBaMgZ+Qse+O3aqfhe1WfR7iS6tla0ikBeRDh8kHGeDwCB1rc13XZJr3SrO6axSytlZQ7ZcMAB1Hr2q6jn7VqPnf7iKUYOinJdFbTz6mda6fY2tz9suNMhniiiMf2eVtrb8cM6jp1HJ9qNQtNGXRDJFDGLjy5N37tQoG35Crdc5q/FcRQeK4Lq4t4ruG7gWaYXMYVo1LnO5c4zjge2KreIlY2WrXjaRbCR7mRJCyjdEGwVIA+5gD881ClJzV326lyhFQlZLr0/H+vM4/S76403UYL+1cpNC4dSPbtX0rpF9FqelW2oQY8u4iWQe2R0r5gr3f4NTvN4GhVyT5UroufTOf61jntFOnGp1Tsb8OV2qsqXRq/3HYkU09KcTxTTXzKPrxO1MHWn9qYKoBrdaSlI5pKCWhCMUxqex5pjUCEppp1NNNCYlI3SndKa3Q1RI2iiikAUhpaQ0AJR3oopgKabS0VSJFzRSd6KkaPna3S+5kaKIHHQGvSvhUsh0K5zGFIuTkZ/2RXlqRP5gRLxnJ6hXHFeofCmFl0a7Bndv9KPU/7Ir8py7+Oj9azD+CzsRG2f9SD6nNPVTnHk4+lMKlc/vT0pcNt/1hz9a+gPAJir/wBz8SeaYqS44jx689a4LVPFV3pfibVEaSW6VI0hs7JBkyTNjpx9a6Hw+uo6ZpM2o+JNWLzyDzJVZgIrcdkXHp3Peuqpg504qUutredzjpY2FWbhFbXv2VtPx6G6pl3DKkYHHNP+fBY7xz2rnNH8aaBqt99js9QzOThQ6Mgc/wCyT1q3rvifSdA2jVL/AMt35WNFLuR64FZ/Vqykocrv2sWsVRcHNTVl1ubWxz/e2+maXZjswH1rKsPEWm6hpsmpWV2s1vEhZ8AhlwM8g1lxfEDw3dXMdquolXf+9GwCn0Y9BTjha0m0oPTfQUsXQik3NWe2p04hIPG4+5p/lt3XP41zun+NNG1DVDpljqCyzA7QQp2sfQN0NQaTqWoSeKdZkm1kPp1mAptzFtETY5JY9Rwfzp/VqivzK1lfW/ewvrVN25Xe7to12udS8ftj8aYm7fwQR6ZrlV+IvhtpZo01FmaIE8Rth8ddpxg10lncNd28V3EpVJUDrkYOCOKipQqUlecWvUuliKVV2pyT9GTXKGaCSIOYyyFQ4OSvvg1neFdGi0DR105LqW7xI0jTOoVmLHPIHFaXmTHA25H0p4kcdUI/CoU5KLj0ZbhFyUmtV+o8NHtxyPxqJ5WAILMc+9PaTB+4fc7aaZkYDAPp92kUJG2Rk7sfWnJu2t8zADsKZ50fQDP1Wpo2iwSQo/GkgYj5/wCehGRzxUbOCxQyLn6dacZYyemBmk8yFicLlqYhTGHUNtGD6NT9m1QrocfTNOHlBeGIo+RiFWQDH4U7BcjZY/uqdvPHaopwysFVgfTI5qzIrBTkgj6g02yt1knaTZtCdD6miwXNK0gWKIKqgf1pzRhevJHWprfmDkcgU2RgCRXRayRzXu2ZuqP5erW7jqQprqLhQsCbT1YmuT1kkz20noP5GuqmbdaQsO4/pXvR1jFnizVmyEYHPf6Uu78KbRVmRIKevSmCnKeKAHUUUUFBQOtFFJgOBpaatOpWAKQ0tIaEgEoopcVQCUtGKTvRcB1IaWkNSgEoooqgCilooASig9KBQIKM0UlAIDWJ48/5ErWf+vOT/wBBrbrC+ILbPA+stjP+iOPzGK1w/wDFj6owxX8Gfo/yMj4Kf8k8sf8Afk/9CNdk1cj8GgB8PNOx6v8A+hGuuatcb/vFT1f5mOXf7pT/AMK/I5bUf+SmaV/2DJ//AENa6YVzOof8lM0r/sGT/wDoa101TW+GHp+rLw/xVP8AF+iMbxz/AMiXrf8A14Tf+gGuU8BaNba/8HrbS7rhZfN2vjlGErEMPoa6b4hyNH4G1ll6mzkX8CMH+dYfw3uZ7b4d6Gtr9nDzSyJmYkKOZG7d/lrsouSwl478y/BM4q6hLG8s1dcj/FoqeH/Fl14ZkTw/40SSAxjbbX+0tHKg6ZP9fzrfu/E7HWdPj002F1pMoY3d39pUeT6cZq+sf9pedY6vb6ddRhVYKg3rzkchuh4rmvEHhb4faPAl1qWmRxCWVY0VXb5mJ6AA01KhUn70XzPtqvVK6sJxxNKn7k1yrq9GrdG7NP8ABk/iLx9p1s/2DQQdY1ST5YooAWVT6sasfD7w7caRbXOo6q4l1jUH8y5fOdo7IPpW3o2i6To8RTS9Pgtg3UonJ+p61frnqV4KDp0lZPdvd/5I6aeHqSqKrXd2tktl/m/MRl3KVzjIIzXy14g0y70jWLmxvYmjljkPUcMM8EeoNfU1eQfHOzjn16xkYzZ+zEfIqkfe92Fd+S1/Z1nDo/0PM4iwvtcOqi3i/wAzI+B+mXlx4tXUkjYWtrG++QjgsRgKPevc5GWONpHOFUEk+gFcd8HLdbfwVGib+Z5GO8AHr7E12EqLLE8b8q6lT9DXPmdf22Jd9lodOT4f2GEjbd6/eeP+BNalk+JVy03iA3FtcM6xIWYiUk/KAP4cV1vxS8NaZq+iTahcSxWd1axlkuW4BA/hb19qdF4L8I+HpRrZSS3+yHzfMeYkL+HevLPiH40uvE92YYd0Gmxt+6izy/8AtN7+3au+lB4rExqYe6UUrs8yvNYLCSpYpKTk20rt/ntY5IdRV7Xf+QtP9R/IVRHUfWr2u/8AIWn+o/kK+jfxL+ux8mvgfqv1DV/+XL/r0j/rRd/8gix/3pP50av/AMuX/XpH/Wi7/wCQRY/70n86iO0f67mkt5en+QJ/yAZf+vhf/QTUVp/x63n/AFzX/wBDFSp/yAZf+vhf/QTUNn/x6Xn/AFzX/wBCFNdfX/InqvT/ADNPwJpFtrnii00y7aRYZd24xnDcKT/Suz13wr4F0m//ALPL65e3uNzQWgEjKPU8ACuc+EP/ACP+n/8AA/8A0A16V4LurHTfEuv2WpSJb6nLdmVXlYDzIj93aT2FeTmFepTrPlbsknZep7eWYelUoLmiruTV300uYXhvwT4G1+OX7Dd6qssJxNBMwSSP6gitf/hU/hn/AJ76j/39H+FUr/xVoNj8VEvVuQLY2Zt7meMZRpM5GcdcDHNdZr3jDQNIsFu5r6OYSLuijhYMzj2H+NedWq41SjyOVpLT/I9XD0cvcZe0Ubxdn/mc/wD8Kn8Nf899Q/7+j/CsPx18PdE0Twvd6nZzXhmh27RI4KnJA9Kpah4q8W+Nbw2Ph+2ltLbPIibBx6u/b8K3/Gk6af8ADGTQ9S1aC51aONFkUSZZjvz9eB/Kt4vF0qlNVKl22rrfTzOaawNalUdOlZJO0tk35HmXgrTLfWfFNhpd00iwXDlXKHDYCk8flXq//Cp/DX/PfUP+/o/wrzD4cXNvaeONLubqZIYUlYu7nAUbGHNfQ9pdW17brcWk8c8LdHRsg1pnGIr0aq9nJpW/VmeRYXD16MvaRTd/wsjy/wAY/DXStN8O3V9pf2+e6iAZULBsjPPAHpXNeEPh7rOtsk91G1hZE8ySrhmH+yvWve8V574v8ReJLHx7Z6fp7W/2FgmUYr82fvbiTkYrmwmYYqpF04tX3uzrx2V4OlKNWSfLorLuXdT8HaVpXgXVbPTLUNO9qxaZxmRyvzdfw6CvBq+rCUxtYrhuACetfO3xC8Oy+HfEEsG3/RZiZLZuxXPT6iurJcU5uUJvV6nHxBglCMKlNWitNPwH+F57pIY1+0XaW+8rtjBK/NwSR0I9ufwqe2s7/S9Wg1WSxS8gjOYo5VYo2Rw35/yqHw7rFhZaTLbXCq0rjarMrExfNncuO5p03iSzVofsti0OHYzkSEibk7SQfqeAcc16E41HOVo6M8uEqSpxcpao0JdN1DXfEpj0+xgtJ3gLTMzSBSODu3Pk55A47Vn6htXSLlJ5JWklHmidZ/3cyr8oGM/MwOc+xrW07xtZrdteXq3KTq3lxi0AjQw4IAK88jisjWfEYls7iz06dorGZiq2xjGETqO3UnkkGs6ca3MouOit/VzWrLD8jkpXbv8A8DT7zl697+ENo9r4GtWfgzu8oHsTgfyrxbw3o91rmsQabaqd0jfO3ZF7sfwr6SsbaKzsobSBcRQxrGg9gMVy57XShGkt9zt4cw8nUlWeyVh9IelKRSGvmkfXCdqZT+1MqhBTTTqaaAGkc0xqexyaY1BAlNp1NpoT2ENIelKaQ9KokbRRSUgFpDS0hoASiiimAUUUVRIUUUVLGj5tQwmX91E4bjJIGD+leqfCw7tAuGOTi5I7f3RXmbXxVwv2OIZ+b/WDpXpvwobfodx+5A/0k9Gz/CK/KcvX75H61mH8FnWbuRwcfSgHDcjirCxg9UalZUHSMmvoD5+55Etncaje614k0xpGurK+BhCg/Mqj5gB37fka1fF2pN4i8HWWoWMU8kHm7rtIVJaPA54x2Pt6GvR3jUtnyzRsi67Tn8a9F5i3OMuXWO3pa1v18jy1lseWceb4739W73/G3mjyTQoNC1rVbWGz1TxReiJg+91Ro4SDnBO3gcUviaS2tPGWoXOu3+r2CSkG2nsgBuXH3ckH8h6V6uY1/hyv0FKET+8wz14q1mclPmtpa2+vfe36EPKYOny3V73200Vtr+fc80tLex0/wZrGtwy6xtuojF/p6KC2Tw67VBOc9TTvEMFrZ/D3QtPEYVruaInCcsWGSenXmvTVjXGTIc/WmMiMDtZuKhZhPmUrdb7+Vl9xp/ZsORxT+y1t3d2/mcT4hW3j8b+GtOiQIIkZgqr0UD6e1YkEN3qXg/xJdWKSyvc6iWKop3MityAOp616gIgRjeQPSlEIz/rD+JqaePlBRSW1vwbZVTL41JSbejv+MeU8o8Q+KtF1DwdDpNhp8y+S0aHMJCwEdsgdTz+tepWX7u0hhUEeXGq4x6D6VKI1U8SEfQ04Qj7wlPT0rKviFUgoRjZJt733t/ka4fCypTc5Su2ktrbX/wAxuZC4G4j8alEjdNpP40z7OerSHJqTyXXpKfyrlOsRZWDH5Tg9uacHXIxnj9KaIZOT5v6ULbyA7/NHvx1osLQUkMRhT/n8aCxXIAJP4UeXLv4kBHvUgWYnI2dKaAgNw2cGNgPpT0aJjkx/iVNEn2jcWKoe2MVIjlQN1sM+oNAhyrGGOxV/lStbxyOG28+oNOjniBIe3dfpzQs1s2AGZB7rVE3ZHLCwUxhuTxmtSC2NtapH1K8n8aq28avcx/vNyk8+1bt5HtT5R2wK2p07psxqTs0inGNof36VXlHGPTvVlSAoz+NV7ltpqpbEx3MzVM/ZIm9HIzXQQzBrG3yeoGPyrD1BfMsGAGdsgI/KrCXGLCxPY5Ga9qg70os8rEK1SSNeikT5lBp22tjnHClpKUUCH7qAc0zNKDg0FD6KQUtACiikFLmgAooooAKcabmgnikwF3U09aKKQC0UZoqgCiiigBRSnpSZxQW4qeoCE0gooqiQooooGgrH8a2dxqHhLU7K0j8y4mt2SNM43E9q2KKqE3CSkuhFWCqRcH10PE9Mt/ixo+kQ6Vp+ntDbxZ27REW5OepNOV/jIrhvLvDjsfKI/nXtLdK5y61O4WO8lGs6bAYWcLDJGC3y9ATvB5+letHMXUbfso/czw55VGkkvbTt6roeSXPjDxqviKGS4sU/tS3je0XNuf4mBPA4zkfSr82qfFxpWJt71TnotsmB9K9ltSs1vFM0ab3RWJ29yKwvHPiq38N6QLpI/tVxKxjgiQ5DMOucdhWkMcqklCnQjfb+uxE8ulShKpUxErb9v+HZ5vqGpfFDUNJuNNvtHlmhuIzG5+yhWwfQjFdNpHg691b4eaLpV7cy6ZJayvLLE0W4sdzYB+YY4Pr3rz7U/H3ja8laT7dPaR9QkEOwKPrjJ/E03TfHvja1lWUahcXSdds0QdWH5Z/I16NTCYlwXs1GLTvp3tbtY8qljsJGo3Uc5pq2va9+9z1vwl4RbwzfXt5HqLXMdxGB9nWEoARyCCWY+o/GvFvHviDVNe1+WS/V7cW7FIrfp5QB/n6mvbvAviyDxLpTzSxi0u4CFuImOACehGexrI+I/gGHxBPFqVhshvQyicZwsyZ5+jAd64MFifYYqX1pe9tft/w/c9LMMH9Zwcfqb93e3f8A4bseJDVdUA/5Cd9/4EP/AI16l8B729nh1pp57i6aNUZFkkLc4PAz61tD4T+Fcc/2hn/ruP8A4mtGx8EWGkaHqtjodxcW09/CY/Olk3bDg4Ixj1roxmY4avSdOKs3bp5nJgMpxmGrqrN3Sv18ip8M/FeseJLnUY9T0+O2S3I2MiMuCSfkOTyRiuo1DSdL1CRZL7T7W6dRhWljDED05ri/AngLVvDevLqE2upcQbWEkKK43kjqcnFeg15OMdONa9B6eVz3cvVWWH5cSve87Mgs7W0sLfybS3htoQSdkahVB7mkvr60srKS9up0jt413NITxiuT+M+ptp/gmWOOQpJdyrCCDg46t+grwyXVNSl0xNNkvZ3s43LpCXJUGurBZZLFQ9o5W1OHMM5jgqnsVG+h0PxD8Z3Xia9MMJaHTIm/dRd3/wBpvf27Ve+GngWXXpF1LUlaLTEPA6NMR2Ht70fDHwNJr0q6lqStHpkbcDoZiOw9vU17lBDFbwJDDGscSLtRFGAoHYV247HQwsPq+H3/AC/4J52XZdUxtT61itU9l3/4B8rTgLcyKowA5AH41a13/kLT/UfyFVrn/j7l/wCuh/nVnXf+QtP9R/IV732l6f5HzX2X6/5hq/8Ay5f9ekf9aS8/5A9j9ZP5il1f/ly/69I/60l5/wAgex+sn8xUx2j/AF3KlvL0/wAgj/5AM3/Xwv8A6Cais/8Aj0vP+ua/+hCpY/8AkAzf9fC/+gmorP8A49Lz/rmv/oQprr6/5C6r0/zOj+EX/I/6f/wP/wBANekeLLyHW9Xl0nT/AAvBrk9ljz5pn8tIj/dDdSfavN/hF/yP+n/8D/8AQDXouk6rB4P1jVbHXI5IILq6a5t7wRlkkDfwkjuK8TMU/rPNFXkoqy+flqfQZVJfVOWTtFyd3p2XfTXuY2qa7p8OmHwzL4H26luISzUbk5H3ww5NcrrPhnV9G0m1uNS0ZWjVmf8AdZO0E/dkYHP0A9etek6FcN4i8fN4gtLeRNNtLM20UzoVMzE5OAewpvgzxdqOveKNR0i90yOK3gDYO05XBxhs8HNZQxE6N+SOyvLV9Tonhaddr2k924xslay6vTX8uxH8PfGnh27s4tNjt4dInUYEWQEc+zdz9ea434z+H5NP1z+2YstbXx+Y9dsmOR9D1Fdj4s+GWlapI11pkn9m3LHJAGYmP+72/CtebwxHJ4BXw7qV4J3SHaty5xhwSVPPp0+lZU8TQo1lWpN66NP87m1bB4nEUJYetFe7rGS/Kx89RRvNKkUal3dgqqOpJ6Cvofwrpkvhbwha2SoLi53AspbaN7nkZ9BXCfDLwe9j4iOoa3Jaxi1P7hPtCNvf+9wegr0bxjpd9rWhmy06+SzkeRW84gn5Qc8Y79Oa2zXFwq1I0U/d6swybBToUp12ve2S6/0y1b3t5/aKWd5ZxwmSJpFZJd/3SAQeB61xPiD4Xxavrd3qba5JEbiUybPswbb7Z3c1q+GPCuraT4gXUJtY+02/kNE0Ts7nJwcgt05ArR+ID6zF4WuX0HzPtgK4MYy4XPzY98V59OcqNZRw80r6X6fjc9SrTjXoOWJpt8t3brt5WMv4h2Oq/wBgaTZaK7tfwzoInBCklUPPP0qDRIH8c+DZrLxJD5d9bTNC0gTDI4xhsevPI71y/wALf+EqvPFED6g2oSWMBZ5DcE7Q20gde/NdF448b2Xha9uLLS7ZLjUJnEs5ZjsRsY5x3wBxXVKjUhJYenZyWqa6anFCvSqReKq3jB+64vrppbzPNvFngvWvD0zGaA3Frn5biIEqR7+hrmq9I0z4s6oLjbqljaz2zH5hEpVgPbJINegQ6J4T8RWUOpR6XaTxzLuV1TaT9cd69KWYVsKl9Zh80eTDLMPjJN4Sp8mfO9bfhvwtrWvyhbCzbys/NPJ8sa/j3/CvdLPwf4ZtHDw6Na7h0Lru/nW1HHHFGI40VEHRVGAK5q2eq1qUdfM7MPw273rT08v8zA8E+FbLwxp/lRETXUgzPORgsfQegroKU0lfP1KkqknObu2fT0qUKMFCCskNJ4prdKcRimnpUotjR0ptP7UyqEFNPenU096AG0xqeaa1BA2mmnHpTTTQnsNFB6UtIelUSNpDS0hpIAzQaSlNACUUUmeaYC0UUVRIUUHpRSYXPmyRrpwZPItiR0GwCvTPg9LL/YNyzJCn+knhR/siuCm09THgTSJnPau8+E+mLFodwv2hmzdE8j/ZFflWXfxkfrWYv9wzvo7k5wUU0rXEiv8A6oEVVjs8HcJTkCpxbnA/eV77PAOA1XxPfWPi/VEtluLyd0WCyslYlfNbHzY6ADHJrbs55fCXh+XUNburvUryZ1ac78hWP8Eak4CiuTGhahqcut67a29zFfW96GtfMjaNpFUc7QcZz29cVseJJdQ8QeB7a8t9PuhLHKrXNs0TJINvXCsASPpXt1YUpOnBWtopfcvw/Xc+fpSrR9rNp395x7bv8dvlt1Op1DxBBZ3OnWslrKZb9gsYXHynjrz71m6n480nT7+4sJrW+mngOGSCHzCR3PB4A7k4rGsJ77xT4r07UIdLvbKxsAxd7uMxkvjgKDyecc+1HhuG7B8Ua01pdRyPK6xh4GDuqg42rjJGT261zrD0YL31dpbX6t/5HU8RWqSXs3ZN726KN2+nU6Sbxhosegx6yJJTA5KqgU7yw6rj1rJ1rxpZXXhC7ubG31GGYsYPmgKPDJjILeg96wlg+y/DzTrfVPD+pXUEzvM5giYTWzEna23GQfqMetF5J4guPhrLDeWeoSyT3KxW4aBjM0fGGdQMjoeTW1PC0IzT/v23W1/6uc08XiJQt1cL6J72/q2/UtWmqTalaeGLVNQ1eyneUiRmjGbkLyxbJzg84POa6DV/Heg6ffSWvl3128R/fta25kWH/ePQVnG1upfHumQiG4WOx05gJTE3lhiu0AN0zz0zWV4d1m+8K2t3odx4c1K4vppmZXigLRzFuAS3TH+eKHTpVbSSvpe10t2+vkrDjUq0fdbtrbms3tFdPNt/cbHjnxHbyeDGvNIupFaZ1EUseVYc889Qanguba88RWVit/qkMmm2oMsaMoimJUAF+5IJzXLXOj6pa+H9D0m6s5TLc6l50scUZdIUyOGYcDj8K0b/AFG68O+MNUvLjRr+6W9RVtntoTIpwOhwOKbo0+Rwpu79622uqX5XBVqvOp1VZe6nvp8T/O35Gv4c12wsPDd7cyXWqX62szeZNdbTI5zjC44wOMdKda/ETw5NKqyG9t4WXcLia3IiOOoDd8e1c7e6dqNj8NHtZrOf7ZfXIJiijLsgZsjcFzjpz6Vr+J7PzNR8K6PHYyvawyguUhLRoFAxuIGB071HscNKT5tbuWt+iW/zZXtsVGC5dLKLs11btb5Lc2NB8X6TrOotYW4u7ebaWQXNuY/MX1XPb8qqXnj/AEe1nntGtNRuJoJCkiW1t5hAHV+DwvucUwrLN8URNJaTCG20/iQwsI8nsGxgnnpmue8KeJG0dNQmbw/f3v267kaKe2gMgdgcbWI6Af1NKGGpSTlGN9Fpfq79fRDnia0GoylbVq/L0SXT1Z1HiTXrG98DT6npupz26uVRJoE/exuWHG0kfz6VLdeJ9P8ADem2Fle3V9qWoNCuY4IjJM5xyxUdK4670nVIPDEMF1p00c+p6usxgijL+TH/ALW3hetad3cTeGPHV9qt1od9qFpdoqW01pEZDHwMrgdOR/Kr9hRtyRd92lda7K1/v9bEPEV9JyVtIpuz0vza2+70vqdLoHi3T9c1N7KxF0GSLzZGlTZ5eOqsDyCPpVSf4gaDBfSW6/b54Yztku4rUtBG3oz9qw/DyXur6t4pun0u506a6tvKhE0TJglSB8xGCeBnFU9P1270zwjceG/+EW1b7akMiykW7GIg5yxIHzHnoM5pfVKPM0tfh05l1Wrv1tsP65X5U27J82vK+jslbpfc7m38W6YfDg8QXDPa2e4qDKMMxBxwBnuDXK+JvG0OrWENrpY1PT7uS7jx58TQs8eeSh7jp+dVdR029XwP4auoLOe7Wwfz7iyKHeQTn7nXIPbGeadrWuXnifWNBWHQdUt7aO6DedcWjLzxnPHyr7nGa0o0KEJ861Sb6rS22nW5lWxGInT5JaNxXR6t769LHrvhuFTfMvy/6rpW9KN9uMjof5Vzfh6Rv7YiBwAQc7a6sr87LjqM1x4b3qZ6OI92oYkoKyY7KSD71WuhmP3q/dR4LEVUm4jK+pOKymrXLgylJkWU6j720EexrNup2XTrPLdJWAxWlH0dT/EhGK5/UpCmnwR9SJj+HFetgXzUUedjNKjOz02QSWSSZzxzVrNYXhO48y3ELHk9K2+9dHWxyMfRSA5paYgpaSlFADgeKdTKeOlA0FFFFAxSaQUUUABooopMAooooAB1paQUtMQtJS0hNAIQ0UUUhhRRRTEFFFFABRRSHpQAhOa8/wBR+GOm31ze3E+oztJeSGR3aCNmU56KxGRXfikxW1HEVKLbpuxz18LSxCSqxvYrWNqbXTobPznl8qIR+Y/3mwMZNee6VpMHg7UdBtNU1S2lU3F3IZX+VRujXAOTXpVeJ+JvDFx4q+JmvW0V7DbfZ1V/3p6/KOAP513Zd77mpytG13+X6nn5p+7jTlThzSvZa/P/ANtPRvEWueHZNA1COPVNNZ2tpAqrKhJJU4xUfhbW/D0fhjTI5dT01JFtY1ZWlUEHaMg14d4f0i1u2uUueWimWMFG4P3s/wAqb4h0q0s4bdrcENJJtJY8fdU/zJr1P7Lpfwud73/A8b+2q/8AH9mrWtv5npWt6TB4w8Sa5ZaXqdtEphtWEqfMpK7sjg16WWjtrXdNIiRxINzscAADqTXjGh+FJ/C/j7wz5l9Dci8YviLjbx09xz1pPjN4ufUNQbQLGQiztmxOyn/Wyen0H8656mEeIqQpU5Xha97bdH+R00scsLRqVqsLTva19+q/M2fF/wAWIoJXtfD0Czlcg3Mo+XP+yO/1NcBfeN/Fd5KZJNdvI89oZPLA/BcVzyY3rnpkV2Pjyw0tft19AYopvtaJAscqssyFMsQB0wcD8a9inhMNhnGChe/XfseFVxuLxcZVHOyXRad/8upl2vjLxVbSiRNev3IPSWYuPybIruPC3xal81LfxDbKUJwbmEYK+5Xv+FeU1r+GLG1vpbk3EclwYYt8dtHJsaY5xgH2zn8KvE4PDzg3OP3bmODx+Lp1Eqc389V/X4nZ/HPWIdQuNIgs51mtfJadXQ5DFjgfiMfrXHaR4W8QaqR9i0q5dT/Gy7V/M1u/D3xBHoHij7Beqp06SYx/vdrmBicBgf54r3oHKjBBHbHSvMrYueXQjRhG66M9jD4CGbVJYipOz6pdPn/wDkfhdoGseHtGmtNWuEcPIHhiRtwiGORn3NdcehrzjVPEGvRfFOPT4b+2XSg6KUMsYG3b82ec7t2ePpXo57142MjPnVSdryV9D6DATpcjpU07QdtT5Uuf+PuX/rof51Z13/kLT/UfyFVrn/j7l/66H+dWNe/5C0/1H8hX2y+Jen+R+dv4Zev+Yur/APLl/wBekf8AWkvP+QPY/WT+YpdX/wCXL/r0j/rSXn/IHsfrJ/MVMdo/13KlvL0/yCP/AJAM3/Xwv/oJqKz/AOPS8/65r/6EKlj/AOQDN/18L/6Cais/+PS8/wCua/8AoQprr6/5C6r0/wAzo/hF/wAj/p//AAP/ANANfQMioy4kRXHowzXz98Iv+R/0/wD4H/6Aa9guNb1S+1C4tNA0+GeO1bZNc3EhSMv3RcDJI7mvnM6pyniFbt+rPq8gqxhhXzdZPz6I2dRhkm0+e3tnEMjxMsbDjaSODxXn3g/wJ4g0bxHbaldaxHLCjEzIrtlwVI5z15x1rsdA1l9QuLmxvLNrLULTHnQltwKnoynuprmPjL4mfStLTSbOTbdXikuwPKR9P15H51x4T26m8PD7W/XT/hjvxv1ZwWKnf3Numt9repV8d/EuLT5pNO0EJPcISslwwyiH/Z9T+leV6vqmsahKJtSvLuYyDcvmOcEew6Y+lZ1eg6P9g1/QtOZ7H+0rzSoWgk08TeW8qZyrp647ivo4UKWBgnGN+76nytTE1sxm1KVuy6f1b1Z58ODkcH1rZ0TX9f0fFzp99dRxKwBBJaMn0IPFb9tNoFze/YoPh/eyXOcGIXL7h9RjiovGZstI0OPw/atH9olujd3MUb71t+MLHu7kc5rWVdVGqcob97bfJsxjh3Si6sam3a617apHovw/8f2niFlsL5UtdRx8oz8s3+77+1dTrV21lZCZZYof3iKZJPuqCcEmvmGKSSGVJYmKOhDKwOCCO9e36BNF8RPAos766lhnikVLox4yxXkHnsf6V4mYZdChNVI6Qvr5H0GWZrUxMJUZazS06XOnsdSWbVVtYtSs71DEznySpKkEdcE+tfOviKaSfX9QmlYs7XMhJP8AvGvaNG0Dw94a1h9VXXIY3jiaOSLfHGpHuBjnivENRmW41C5nTO2SVnX6Ek11ZRCCqTcNVZa2t3OPPKk5UoKpo7vS9+x1HgHX9A0ew1GHWNMF3LOv7pvLDZGPu89PrXQ/BZb2+nulGpzwWFo4kW0jbAZmJ699vH415dXrvwS0S1fTW1omdLpZmjBSQhWTA4YdCM1vmUIUqM59ZW8znyipUrYinTtpG/l9/c9PpCaWm18ifchRRRQAjdKYae3SmGmiRKZT6ZVAFNPenU09DQAwnFJnNB5FGMU0QIelMNPPSmGqH0EpD0paQ9KDMbSGlpDSQmJRRRTBBTR96nHpTc85oGxScUoppOaAeKokXdRSYooE0fOaMZf+XtyQOcS16Z8J1ddDnAkdj9pPJx/dFeUx2VrIr+WIBzk5TFeofCOOGPQ51DIP9JP3c/3RX5Tl9vbI/Wcf/BZ3G2Vgf3jjjtigCYdXcDPXikWPk/Mv50PBleAp99xr30eCPMzoBvc9fSlkeYP9/Ax1xXJ6LNdXPjjV7drhzbW0KBYi52KxPUfkaht7mT/hKNZu5NUuZLKxhG61KgKrY6qc89D6da6nhZJtX6J/fbT8TlWLi0nb7TX3X1/A7JZJMEs4IHtSicZx1/CuMtvHOhXFzFCHulEmF8xoiI1PTBbpn6ZxV7xB4g0vQ3SO8klknk5WGBTJIR64FS8JWUlFxd2NYyhKLkpqyOrEnyZ3cfSlVxjsa43TvFVhfi4Wx+1S+RAZ5Pl27QOq4PO72qy/iKxh8Opr0kswtWOFUHLls42getJ4WqnyuLv/AJjWLoyV1JW1f3b/AHHU8f3AajljDDouK5Ce9upvGVnnUr2zhhszc3NowXaVx/EexGeR7VNpvjPR768ktrRtQaSNHkG6A7ZVUZYqcc03hanLzJX0v6ExxdPm5W7a2Xnt/mdGsQI4UfmaRldGDKgz6c15ra+KZbpPELC91SHeA9vL5W4Wyg8DnjcS3T0rYhudSXX/AA9Yz6pcyoLJri5diFEnBILD8O9bzy6pBtSf9JX/AOAYQzOnNJxX9OXKv8/Q7ORQ45QZ/GlhiUcqGH0Y1j6T4kttU+0zWq3H2C2yHvHCrExHUL3P1rKHxA0HzZFWa+ZFzsl+zERyH0VuhP5VhHC1pNpRd0dEsZQilKU1ZnZzKz28kGZEDqV3K3IyOoz3ql4Z0eHQNGj022mnnjRmYyTOC7Fjkk4AHf0qSxunvbCC7i80JMgZQwAOD0zUoWYHdufnrxWLlKKcDZKMmp/d8yxuwvKtwMU+OVf7rj6CqnmyqTwT/wAAp5nYN/EP+A1BRZdlJPL/AJVGsoJ27mH1Wno6su47ce4IqGWfLYXaB9aBkzeXj76E46imHf14ZT3DUqOrKRxnHqKeVjZA23gHnjNMRP4dI/tmMOh74rs5sqVPTsfxrmPCtspvpZlTCqpx9a6mQbovwr0sLG1M83Ey/eFC+jAJ9DWVJ97PtW5dKGhB9s1kXabT+lTWiVSlczl4nHruIrnNTYIGhIyTIcVvzthifcEVV0+3SfXpGkTciKSRjua7Mul7rRzY+OqZD4UguvtKuFIQHkmutpke1VCooQegp4rvaPO5gBxTt1NpQM0WGOpRSUopALShqSigBd1G6kooGODUE4po60v3qAQo6UtIOlLSYwooopgFAoooJFzSUUUmNBRRRTAKKKKAQUUUUAwpD0paaTQIbRmg0lABXmvxY0PQ9Nt5/E81hdXV1PKkcipdtEMEYzwD6V6VTJoopozHNGkiHqrqCPyNdOFruhNSW3XpdHNi8MsTScHa/S6vZ9zznwv8PvC2q+H7LVGs722a6iEhiF2x2+2cDNO8Q/Dvwvp+iXuoLaX1y9tA8qxfamG8gdOleirtRQqqFUDAAGAKQ8gg8g10f2hX5+bmdr7X/A5v7Lw3s+XkV7b2W/c8d8IQaI3hy98YR6ddWlxpYYW3mXjSqW28dQO56V55osK3+sIt0yEOWd/MfaGPXr617z8UoFi+Hmpx20aRKFUlUXAxuGeBXztX0WWVPrEJ1Nruy1vZW/4J8pnFL6rOnSetld6Wu7/8A6y78MQXHiGWKxuEh0uGCKe5unbckIZQWGe5zkAdasavq2h6X9lh03w/pN7bPAHSSfc8p5I+fBADcZx2yKW38RahoPgvSYdPW12XTzvMJYFfcVYAHn2p+q+NNWt4rFoTpcplthI//EuUbW3EY5HPTqOKq1abV1dLTdrbq9DLmoQi3F2bs3ona+tldlXTtcXUb2OzsfBeiTTyHCosb/8AxXA961fGkOgv4Qkn02xsor60vI4Lie0UiMsVJKqSTkDpnvTdN8SalqnhDxHJMLWKSCCMI9vAsbAM2GGR6isO0/5Jnf8A/YUi/wDRZpcj577WaW7e9v8AMp1F7Nxvzc0W72Sta/6o5qvo/wCHGptqvg3T7qQ5lVPKc+pXj/CvnCvcfhDdR2Hw6+1XRYRrcSHgZJyQAAPUmss7hzUE+tzXhyo4YmS6W/IZd/CvTLjVpdQbVrsSSTGYqEXgls4r0EY24BzgYrzTWNSktbXUr68t00+4F6VSaa5bzl3KCi7VBG3b2z61c8Ja6qXs9w+nm1tEhSO6khctEHJyknPIBU+/UZrx69KvVgpTle223ke7h62Go1HGnG199/M8Uuf+PuX/AK6H+dWNf/5C0/1H8hVe5/4+5f8Arof51Y1//kLT/UfyFfXL4l6f5Hw7+GXr/mGsf8uX/XpH/Wi8/wCQPY/WT+Yo1j/ly/69I/60Xf8AyB7H/ek/mKmO0f67lS3l6f5BH/yAZv8Ar4X/ANBNRWf/AB6Xn/XNf/QhUsf/ACAZv+vhf/QTUVn/AMel5/1zX/0IU+/r/kLqvT/M6P4Q/wDI/wCnf8D/APQDXeafPfXF9Fotpey2KTXV7PJLEBvJQ/KOe2TXB/CL/kf9P/4H/wCgGvQvDVndSeIob5ISbaKS/SSTspLDANeNmTSrNv8Al/8Akj38pTdCKX834e7cn8GX1xqPieG7uSGmk0QeYwGNxW4Zc/pXmXxWvHvPHeo7jkQMIFHoFH+OT+Nel/DmzuRe21/5TfZjpbQiTtv+0s2Py5ryjx/Cbfxrq8ZJP+ksQT3B5/rRl8Y/XJ26L9QzOU/qML9X+hhV2fgjQG+zx67cW91cks32K0tm2yXDL1OR91R3NcZXe3sMd5oPhu9GqPp1nDaPby3CKzeXKGPykLyM9a9PGSaiop2v/l+p5GBhFycmr2/zS66aHQDXfHlzPLFqHhWaSwmGx4oQUkVfZ85z9a4TxnoA0maK7tWlksbksEMoxJG4+9G4/vD9a0fI03/ooU3/AH5l/wAaNciaw8ALBcTPObvUmmtZHUhnjVcF8HkAkiuSgvZTXJpfS1mr/f2O7Et1qcvaa2V7txdvu6P/AIY4yvRPgRfND4lurEsdlxb7gO25SP6E153Xc/BKF5PGokUZWK3dmPoOB/WurMEnhp37HFlcmsZTt3KXxU0e50vxbdyyRt9nu5DNC+ODnkj6g1ydfT+t6Xp+tWJs9RtlniJyAeoPqD2ri5fhRoDSlkur1Ez93cD+uK83CZzSVNRq6NHr47IK0qrnRs0/wPGLeGW4njt4I2klkYKiKMkk19H+CtH/ALC8NWmnNjzEXdKR/fPJqHw14Q0Lw+3m2NrmfGPOlO5/w9Pwrfrz8yzFYq0IL3UenlGVPB3nUd5P8AptOpteSe4FITS0hHNACE5FNNLSGmiRKZT6ZVCaENIelK3WkJoC4ykNKfWkzmmiRDTDT6Y1UAlIelLTSe1BLEpDS000kJhRRSbqYgPSm0pNJVDYUUUUEiluKKSigD57uFj+YCzc8ZyOteh/CdkbQZ/9EeMC5Pb/AGRXncd5cMgLiLpg4Br0n4WzSNodwdsZxcHof9kV+T5c/wB+j9ZzBP2LOs+TduWGT8uKdvVZNpjf8qVZ5G48tAKDJJnmNQfWvoDwjzrQvEdrpfiHW57nS9Yma8uVEflWTEBVyOpx601nYeHvFl8trdb7i68qJfs77mx6DGSOevSvSDNJj5j+tM8+VSD8h/HmvQePXNzKHa+va3+R5qy925XPTVrT+a9/zOF16xWHw94Y0WG3mLNPD5oWJiFAwWLEDjqetOvLtvDvjfUdQvtJv7q3u1VbWe1hMhUf3eOn/wBYV3azOR0T8K5fXPCbahqcuo2muavpkswAlW3myrD2DdPoOKqjjIyvGps73+bT/QitgZRSlS3XLb5Jr57lPwM0ep+Ite1Ca1NsXCRmFh8wBznd78DNZ3hTw/dSeI5LbUFZdL0m4d4A6kCWQ8qR6gDB+uK63Q9Jt9BsPsunpIxZt0ksrbnkbuSa1YZW2YkQsc5JxSqY5qU/ZrRpL0srflf7x0svThD2zu02353d7fl9xxZuGPi/xDerYXV4kFmsQjEZHm56gE8Hp2zVDwLfSx6ncx6ZHqa6JFAzlbuIgwPj7qHGWye3516LJcDG2ND78UiysFyY8io+uNwceXdJfd/X4l/Uf3inzbNv7/0/M8sZ5f8AhXkyiC5Et9qRbaYX3depGMgcda0Nb0yfXPE19Y2lxNbtb6ciRyGNhG5GPkJxgg98V6A0gLhvIZsj0p6TIePKcD2FavMZqTlFWev42/yM1llNxUZO60/C/wCdzh2lute8AXml21pLZ39oEjktfKMattYZCcYIIB6d6y9Z8RrfeDf7IstB1KMwLHHLm1bZEQQBjjJOfavSzcRjP7pz+HFNa6jwMxSfgKmnjVB35NndavRjqYByjb2jT5eV6LVC6TavDpttA0gBSJF+90wBVrY4O03Cj05qqtzD3jbj/Zp0s9vtBVDn6V57u3c9GKSSSLRhmX/lqDn3FR+TMrAmTg9M1AJrcj+L9aDNbtjczH060xlorc8fMKbsuQT90/UVGZLdVDeYc/U04GH74lJ/GgB6+fj5olIH4UjzSqrARbAfcUyKXdkRzHIOOaG3bSTJn8MigDf8BSu1xcK3TZnGfeuqUcEelcX4Gby9Ykj/AOekZ7Y6V22MNXqYb+GjysUrVCDb8pX0b9KzdSjPlMw6r0/CtfHzkeoqlfqRGaqqrxJpysznorVrzUVjUEJjLH0FbE1nBaRjyVwXbLHual0aDyrbeww7n9Kk1L7ifWujB0vZx9Tnxdb2j9CkvSnimgYp1dxwhSg4pKKBofQKKKmxQuaM0lFFgHUUUUWHcKAcUUUgHDpS00HijdQDHUUgOaWgQUUUUAFIeKWm5zxRYBQc0tIBiloAKQnFLTW60AL2oBzR/DSL1oAdTD1NOJxTWoAQ0lFFABRRRVIBrdaSlbrSU7iZS1yxXU9GvNPfpcQtH+JHH618u31rNZXk1pcKVlhco4PYg19X15Z8ZPBct258Q6TCXlC/6XEo5YDo4H869rJsZGjN05vSX5nzvEGBlXpqrBXcfy/4BwN9bTXnhzw3a267pZGuFUE4GS479qNYbSpRb2t5qd401jZ+SAsKlBKGJ2Ag8rz96rmieJNEh8NJpGqaffSOodDJbyIuUZg2ORkcjtUH2rwD/wBAfXP/AAKT/CvcTmnZxejdrW6s+bapuKcZrVK979EuyL2gxaWvhXxMtndXUsRt7fezxAMCX5AGeeaj8SWtnoXhJtIS4lknvLtLqOORAsiRBMAuP4Sc9KfYeKvD+iWF5HoOj3f2i6VRuvZVkRCpyGwByQea467uJ7u5kubqZ5ppGLO7nJY0qVKpOo5Sule+trvRf5DrV6UKSjGzlZrS9ldvv6kaqzsEQEsxwAO5r6Q8M6DDaeC7TRbqPI8kGUA4O88k59Qf5V5p8NPCiwRf8JbryNHYWimaGMrkyEfxY9B29a9MtfFNtd2yXNtpmrywyDcjrakhh+deZm9eVVqFLaL1fmexkWGjQTqVtHJaLy7/ADON8SWN1MbiKZP7XuFufL+yTW58x4l5Rw64B4PU1qeFNJE80lrJfSXNj5azTQpF5SCXoIz3YKABj2FdD/wkKf8AQH1n/wABD/jTI/FGnnU7bTpra+tbi6yIRPAUDED1rglWrShyqJ6ccPh41Odz/M+crn/j7l/66H+dWNf/AOQtP9R/IVWuf+PuX/rof51Z17/kKz/UfyFfXr4l6f5Hwj+F+v8AmGsf8uX/AF6R/wBaLv8A5A9j/vSfzFGsf8uX/XpH/Wi7/wCQPY/70n8xSjtH+u5Ut5en+QR/8gGb/r4X/wBBNRWf/Hpef9c1/wDQhUsf/IBm/wCvhf8A0E1FZ/8AHpef9c1/9CFPv6/5C6r0/wAzo/hF/wAj/p//AAP/ANANevXXhiRrm5bT9cvdOt7ti1xbxKrKzHqVJGVJ9q8h+Ef/ACP2n/8AA/8A0A17zql2mn6bc30gLJBG0hA74FfOZxOccSuXql+bPqsipwnhJOfRv8l2F06zt9PsYbK1TZDCoVBnPFeQfHPRJLfWotbiQ+RdIEkI7SLx+ox+VY178RvFU+oNdQ6ibePdlYERdgHocjmvVdBubXx54I/4mFuo83MUoX+Fx/Evp2NKFCtl1SNepqno/mXPE4fNaUsNT0a1V/I+e6634fNq5a5SF7YaQBuvvtgzb49/9r0xzVDxh4W1Lw1fNFdRl7dmPk3Cj5XH9D7Vd/4SSztNG0vTbawiuoIo2e7huAQskxP3uDzgdK92tP21JezV0/6+/wDU+boQ+r1n7V8rj/X3d/I3rSX4ctqsq2EWy5/5d3vNxtd/064+tcp44fXG1xl15szqoEe3/V+X22Y421a/4SjT/wDoUdG/J/8AGota1211Xw1DbTwiO8trljbhAdqQMOUyecA9Kxo0p06ik0301abXp+pvXrU6tJxUknvomk/X9DnK9k+BeitbaVda1MmGuiI4cj+Bep/E/wAq4r4feCrvxFdpcXKvBpqHLyEYMn+yv+Ne9W0MNtbR21vGI4o1Coo6ACuHOcbHk9hB6vc9HIcvlz/WJrRbf5j6KKK+aPrgoopKADNJQaKACkJpaa3WgBKQ0tIaaJEplPplUA1utJSt1pKCWNIzSYxSk4pM5poQh6Uw04mmnpTC4lMPWn0w9aGQwpDS000IAPSmU49KbQxMKKKQ9KpMBaKQUZpiFopD0ooA+e45MnaYW+uK9N+F0e3Q7gmBVBuD26/KK4KymtWk+WRSRwenFelfDdkOiznzCQZz3/2RX5Nlyft0frOYSvRZ0QjUjIWkY44AGalfCL8ufzoHl4BLHPpX0J4NzjdAknuviDrPzu0UEKIELHarE+n/AAE1c1zxTZ6bfnT4dOvNTvAN0kNlCXKD1Y9q5/QtW1PSde1ic+E9cujfXKlXWAqoUZA5I6c5zUtvcav4W8Qao0nh2+1RL+XfFNaLv6E4BIzjr3xXsToQlUu7O0VZXSvZK54kMRUjBqN1eTu7N2Tbt01vp6HT6N4h0rUtJm1KJjDFBkTiUbWjI7EVkRePtNklRn0zVIrCRtsd89uRC/0NZg8O63d+HNce5txb32ozLMtqsg4UHO0nOMnJ7+lMvLvXvEOip4dtPC93YOAkc1xcoUhjC45XI56dBmlDD4Vyet1fX3lorLXz1v8AcE8Vi1BXTTtde63d30T7aWb9fI6jxH4k03RhDG6XF5dT/wCpt7Vd7v749K5211lda8baVHDHfWQiSRrm2uAY2Bxkbh0Pal1zT9Q8PeJoNWt9KutXsvsq24ECFpEIAHQZ646+5p/h631LUvG1xqGoaRdaZEllsh85OCWIwNw4J65HainTowpOcbP3XrdbvS1gq1a1SqoSuveWlnsrO/MbVjrlrqFrqVwtvJGlg7ISX/1hAycVUl8W2UGi2V8bG9llvt3kW0WGkbBx/h+dc3bx+INPtdQ8Ox+Hb24urqVmS5QfucMByX6AcetWPE1hPp+iabpk+hXuoLBbgR3diT5kU+OcAcgZ9Rg1X1SgppbpvTXpb17/ADD63iHBvZpO/uve+nTt206sseM/ES3Hg+OW1s9Ut/tTFRIyFDEVPIPcE8geuK0v+Eqt9N0ex87TdQN7LCNliE3TgDjLDtnGaydRtNcvNB8P2V/aXE9xJdq1wUTeIowwwZGHAOKj8b6HcReJZNRvNEvNa0+aNVAs3cPGwGOQpz2+nNXClh5KNOXeT0e+yS1t+m3mZzrYqLlVj2itVte7b0vt89/I6nw/4jsdaSZDDcWdxAu6WG4XYyD1rNfx1pqyyNb6ZqtzYxMVe+jgJhUjsT/WqnhvwutzpWoSW+h3Gh3FxbtDD9pundmB9VJO3kDrzVC3vPEVr4Yl8PJ4S1Dz4IXjeVY8xspzkr/eJyehOazWGw7nLl7pWbSt3d7u/wB5o8ViVCPP2buot37K1lb7kdOPFmmJ4dXXLpJIIHYqicM7nOMADrXN+JfEz6ra2tjFYarpdzLcpsFxGYzKnTKnv16U++0HVrXw14ev7bTnuJLD97PZlT5hJIP3fUY6dadcXGueIde0Nn8O39lZx3PmF5ozwV5Jb+6OMDPWro0qEJe0jrZy67WvZW63Mq9bE1Kfs5XTaj03vvr0sdTbapHJ4ifQkgkDwQCR5MjaOgx9eapnxVZLp+o300MscNjcfZycA+YxOBj/AOvWXqTaz4d8YX+pLoV3qcN9GqwvaqX2kY4bHTn1pkWl6tpngyZdQ8PnUzfXLS3drFIC8cZ6YA6t/u5xWKw9Gyb68vVf9venbU6Xia/NKK0tzdHt9n176am9oniK31O1uZp9OvdP+ygNL9rh2AAjIIPQ8c1ljx5pq3A3aZqaWRYAXjQYiNZ2j6T4l1HwTqVl5N1FEzD7BFeyYm2g5Ktnt0AzisjT9DjuJorJ/AOsfalO24le7lij9yGLbfyJ9q2hhsLefM72fRra2+rX6nPUxeM5YcqtdbtPe+2ifr0v5Hd6/wCItN0iOFnSW6muf9RBbpueX0wK50a1/bXi3SYUt76w8oObi1nUxsD1GR0I4qfW7HVNC8RWOs2mi3WoWkFoLbyoCZJIuo6cnoevPenaINb1Xx4upXeg39hCloQhlj4x2Bbpu5PFRSp0YU3Na+69brfa1i61WvUqezlp70dLO1tHe522kXn2HVYJVbjODn3r0tmBXcPTNeXzQXG45U9uTiuz8L6gZrRLO5fM6DGfUVz4Wol7p24qm3aRtynaVf061Fdrv+X1qVhujI9qiRvMiVu44Nd1ruxxJ2VxQAABVbUuFT6mrA61W1L7ifWuuK1OOTuioDmlzTV6UtamItLSClFA7Dg1LTBTgc0FIWiiigBc0ZpKKAsOoooqACiiigBQcUo5ptKDgUAOopu6jdQApPNNHBoPWiqQhwOaWmr3oLUnuMN1H3qSlBxSAM8YpAcUHrRQAE5pCaDSUAFFFFNAFFFFUA1utJSt1pKm2oMKKKKomxxfi34caFrkr3UKnT7tuWkhA2sfden5YrgdQ+EniGF/9EuLO6TPB3FD+Rr3KkNehQzTE0VyqV15nlYnJsJXlzSjZ+Wh4VZ/CfxLNIBPJZ26d2Mm79BXa+F/hjoulyR3OoO2pXC84cYiB/3e/wCNd9nHFNp1s1xNVWcrLyJw+SYShLmUbvz1MbxsAPB+pqAABbMAAOMViyWr+E7BNY0uQf2cY1a8sZHwvIHzxk9G9u9bnjRHk8J6okaM7m2bCqMk1x+javp2oNa3/iW4kzboBbWK2kpjiIH3m+XDN+gow0ZOlfdX1W99F/V+g8XKMa9tnZWe1tX/AFbqbN740VoraKw0y+S5vSFtWvIvJiJPcsf5d6qXmhpp+q6JfXUz3mqTX2J7l+/yN8qj+FR2FaOo+IvCuoWb2l68s0LjlWspvzHy8Gubs9QuJvEWj6PbTT6jYw3JliuXhkWSNApGx9yjOM9a1pQkovli473v107/AKGFepFyXNNT1VrW0d10/X5Hj91/x+S/9dD/ADqzr3/IWm/D+Qqtc/8AH3L/ANdD/OrOvf8AIVn+o/kK+sXxL0/yPiH8L9f8w1j/AJcv+vSP+tF3/wAgex/3pP5ijWP+XL/r0j/rRd/8gex/3pP5ilHaP9dypby9P8gj/wCQDN/18L/6CaitP+PW8/65r/6EKlj/AOQDL/18L/6CaitP+PW8/wCua/8AoQp9/X/IXVen+Z0Xwj/5H7T/APgf/oBr3PxFc6Xb6RP/AGxcRwWcqmN2c4zkdB714Z8JP+R+0/8A4H/6Aa7v49h20DT1UM3+lEkAZ/gNeDmNJVsdCDdrr/M+lyqu6GW1KiV7N/oedX2haQupmKz8Tae9mzfLK4cMo9xjrXs/w6bQYdBTTtD1GK9W35mZeGLHqSD0/wDrV88+VL/zyk/75Nel/AFXTWtV3Iyj7MnUY/jrqzSg3hm3Nvl9DjybEqOLUYwS5vXTroet3lrbXlu1vdwRzwt95JFDA1w+s/C3w9du0lm9xYMedqNuQfgf8a70mmnk18zRxNWj/DlY+ur4SjiFarFM8uHwgt9/Oty7fQQDP863tD+G3hvTZFmmhlv5V6G4bK5/3Rx+ddnRW88xxU1Zz/Q56eVYOm+aNNfn+Y2NEjRY40VEUYVVGAB7CnUUVxHoBRRRQAlBoPSkoAKKKKAEJxTT1pW60lABSGg9KSmkSITTaU9aSqAa3WkpW603NBLGt0pBTiM0mMU0IYetIaU9aQ0yWJTD1p9MPWhiCkNBpKEJgelMp5qM02IWkPSjNGaSASiiirAUmikooC58y2mu6W2x5ERXzgsq4z9a9a+E+sW9z4enaJVIFyVAx/sivk1tatWyokC9TkGvc/2ftRin8KXbCRjsvSDz0+Ra+Vo8O0KEueM2z66rxBVrx5JU0e4rfxEksqgD2pTeWxUNhPyrmlvI8KA5J5GPaka9VgFDvkdcV1/2ZD+Y5VmL/lOmW8t+cbM+lH2yIN0FeX6lrVxH4vt1SaURx7VkUEhTu45H+elJ4u1uc6lb2NvNJGY3VpSrEck8AkVsslu0ufc5p55GKk+TZ23PUmuojksq5PTFKbiDHJGe2DXBax4kh02RY3WaeZ/uwwpudh9Kh0rxHDfXf2eK2uFfYXcOm1kx2I6g8isVlLa5ub8Dd5vBS5banoTXEeAyqfTrxTlmhYBjGePevMtC1aOwsL2+utRvZYDPtTzwDtx/CuOvWpv+E3gwN1rqETsRsSaIpvB7jPUVX9jO+kvwJ/tmFryR6SZFxxvGPemn7MyDdlj9a4fVvGUVpqTW5gupWxuRIULlj6YHNTWviq2vLSS9BeBIv9YHGCp96n+yJWvf8C1m9Pm5banaRfZYx8pK4PHzVIzW7f8ALZwT6NXmOreOIr3TbmO1TUIN8eIbh4iqOf8AZb1rRsdfks4dIsHM001zECGJzjjJJzyabyeaV+YiOc0nK1v62O6Cx+YWadtvYBuaY09sDt86QfjXHTeJ1XU7q1cyKLaLzJJD93GB/jRoviqHUr77LHb3cbbS6PJCQrqOCQenWp/smpa/Maf2tSvax2kMkLYCzt145qfZC2T57nPvWFHdMJPm6ZA44pwvJSSEYlfap/suf8xf9ow/lZttGMjZM3T1pxUkcysfoorCS4uCMEN/hSpdShtpzn60v7Ln/MH9ow/lZuop5HmN+K04qQNokP4rWCLpiBy//fVO+0AKPnfOf71H9lz/AJkP+0YdmbTxMTgy4HrtoUYXiZCenC1Whlt3gYPNJnoeeOazmaEMNrH/AL6o/sup/Mhf2jDsakwVlOZunUBetWdGvIbe8R+SwPVzisCN42kbktz0JqWIW6sDJGuW6GnHLakXe6CWPhJWsepLLG0fmB124znPAqkl9bG8aAXEbFuVAP51w8+oNDA1v5w2Dou/irOkyWahJnlG8NkbTzmu6NC1m3qcUqt00kd13qpqX3E+pqzEd0at6gVX1P7ifWtluc8timrcUu6mCnCtDIeKUUgozQUhaAcUmaWgBd1OplOB7UDFooopXQC0ZozSVIC0tIOlLQAUUUmaAFopM0tUkDCiiimIAcUUUVLGFFFFKwBRRSGgANJQaKACiiiqSAKKKQnFMBG60lB5NFAgooooAKQ0p6U2gTGt1pKVutJQIKXe394/nSUmKAF3N/eP50hZiDyaSg9DQB8rXP8Ax9y/9dD/ADqxr/8AyFp/qP5Cq1z/AMfcv/XQ/wA6s69/yFZ/qP5Cv0JfEvT/ACPyx/C/X/MNY/5cv+vSP+tF3/yB7H/ek/mKNY/5cv8Ar0T+tF3/AMgex/3pP5ilHaP9dypby9P8gj/5AMv/AF8L/wCgmorT/j1vP+ua/wDoQqWP/kAy/wDXwv8A6CaitP8Aj1vP+ua/+hChdfX/ACF1Xp/mdF8JP+R+0/8A4H/6Aa+gXRHGHRWHuM18/fCT/kftP/4H/wCgGvoOvms8/wB4Xp+rPr+HP91l/i/REfkQ/wDPGL/vgUKkaE7I0X6KBTycU3NeK2z37ICaKKKQwooopgFFFFABRSGjNABmkoooAKbup1MoEwJyaKKKAEPSkpT0pKsQ09aSlPWmnpQFxG60ynGm0EsCcUmc0N0pOlNCGnrSGlNNNNEsKYepp9Mbg0xCGkopCcGmgYtRmpD0plDJENJQ3WjNILhRRSFuaoBaKTdRTsyWfEjaVaxyD/QwSO2yvafgPFGvhy/ZIVQtencFXAzsWtY+EtNkJ3JE+TnBUV6B8OtBsrPSZ4444wGnLcLjsK+cp8Q0675FSsfUzyOdFczqXM8YDAhQOfSkaTajMYzgDPyrknFdo2lW3J2p+VKumW237iH8K2/tGP8AKY/UP7x4nNY3l1ouo6tJZXQuprzzI4vJYSbF4Hy9e5NJc6XfRaRY3E1tcTX13erNOEiLGMdg2OgA657k17emnWy8+XHn6UpsbY9Yo/yrdZwl9k5Hk0XvL+v6Z5Bqk91o/iybVX0u6vYLiMRo1vGZGXpkYGccim6RPdzaxq+q3Wm3FkBaYXzYioP49CcDnFevnTrU5HkpWP4n8J2Ou2sdpNdXVpGHDN9lcIXH90kg8Uo5rF6Sj5DllT+KMut7eZ5NBZXv/CN6XqFtatdpFO08kKjLMN2QQO/TtV2+vbzX9U0hRoeoW9sk4cyTQEcAgnPHyjjvjNet2Wh6fa2sVrbxxpFEgRFz0AHFT/2Xb5+4v503m8XK/J3FHJrRSc+iv8jy3SIZpPF+q3r2twkcMYSKR4WUNzztJHPTtWVHpl9qHhPUPLtJ45pLxpfKljKM6jsAf0r2pdNt+flGD2oXS7bsq1Kza20e34FvKIveXf8AE8V1rV7/AFTQhYW3hrUocFEcm2bAI/ujGce/QVpeIkudK8Qafqa6ddXtrBb+Vtt4y7I3I6DJ7160dMt852Cj+zbf+6MUf2qv5P6Yv7J3vPt+B5NpcN8bbW9cuNFndrwBY7OQYdo+hyD7Hp14pngMXg1C4S10/UbTSQnyx3qkGOTI+VN2CR1r19dPt1UgKtB0+A/wAUf2stfcD+ykmnz7HJ/MCPlzn2oLSK4CLj3rqjp0JP8ADmlbT7XAyq56c1n/AGlH+U6PqH945lnLFSCQP4lHSpSpV9yEMOwPBroxY2+OEU0g02H0FP8AtGP8rE8C+5zvJG5EH0NLkDd+7Umuj/s+L+4tA0+HvGKf9ow/lYvqL7nPAFQUUY7njrR5a/M2wDcPSui+wx5PyLg9eetItki52oPzo/tCn2YfUpdzCiMcSjbFHgn+73qyZ2aHyXjhZAuMFByK0G05T0H6002LD19+M1X16kxPBzMtvLP37S3OBtPydqtJcrGyhbW3UrnHyfhUslrMB8r4x/eSiKC4Y7WEcpPdRggVccVSlsyHhqi3RqWGuPuVHRSAOg7CtW7kWe1imT7rc81yypN5vyBFI49wa2hfw29laW87ASSs2M+uM1snqYtaNElKOtB6BgDgjNArRaq5i1Z2Hg0oqOlBoBMfSimhqcKB3FpQO9JThSYIWikJxQDSsMWikDUtFgFzRTSeaBRYLjs0lFFFgHEY5zSCkoFUA6ikozSYIWikFFSAZpaTFLVMApDRmg1ICUUUU0gCiiiqAKQjNLRQA3bSU4nBptAgooooATNJRQTigTGt1pKD1ooEFJmlpMUAJQehooPQ0AfKt1/x+S/9dD/OrGvf8hWb6j+Qqvdf8fkv/XQ/zqzr3/IVm+o/kK/Q18S9P8j8sfwv1/zDWP8Aly/69E/rRd/8gex/3pP5ijWOll/16J/M0Xf/ACB7H/ek/mKmO0f67lS3l6f5BH/yAZf+vhf/AEE1Faf8et5/1zX/ANCFSx/8gGX/AK+F/wDQTUVp/wAet5/1zX/0IULr6/5C6r0/zOi+En/I/af/AMD/APQDX0HXz58JP+R+0/8A4H/6Aa+g6+Zzz/eF6fqz6/hz/dZf4v0Q1utJSt1pK8Y+gCiiigAooooAKSg0ZoADSUUUAFFFFAgplOJwabQIQ0tIaM07AGaQnFFI3aqAaaaTxTqZQJhTTSmkNBIhpp606mnrVPYBDTTTjTTQiWFMbk0+mHvTENprdadTW600DDdxTTS0hpkjW60meadTD1pE9R26mnrRRVIdwoooqgORWz2nO1a6zwZCP7PmUDpN6ewrBeNxk+WT7ZrqPCHmf2dICmD5vr7CvzjBwXtUfoWKk/Zmp5PX/Ck8k/5FWF3D+GkdnWNnEbOVBIUdT7CvW5UeZzM8k8T6xNB8WbRkd/s1m8VvMQflHmZHI/H9Kj+KWtSXHia00ezZ/Is54/tDpwDIx4UkegB/Wrc3hfW77wdr2oXGlXC6xeaj9qhtyV83YnCjrjOMnrTb3wfrVv4T0n/QZ77VrnU1vNQKFSY89iSeijjjvmvepOhGUG2rx938N/zPnq8cRKFRRTtL3vuurfOy/E6fxX4oi0a/i0uz0671jVZlLraWwG4L/eYngVS0nxlNqGp3Gnx+Hr2G8trR55beUgSB1x+7A6HORg5qPxBbeI9A8f3PiLS9Ak1y2voVhZIZArxkAevQcU3wvbeJJPFHiDXtY0KW0leyEdtGrKwc9dqkHkjAyTjmuJUKCpX0enfW/ax3yr4h1uVXXvW20t3uZHw+1420fiDV9Usbi2sTOZTcO24b+ghUd2Ga0rD4jWkl9FHf6LeWFnMwWK6eSNwc9CyqcrVOPwbrt18JYNO+yGHU1vHu5LWVgC4JPykg4zjHeofDvhldR1S3huvhbHplsp/0me4vpB+KAMc/Tn6iuqpTws5TlLvbR9EtGrv/ADOOnUxkIwjHrrqurezstLfL1Oj8TeLzo/iJNFtdFutVuZIRJGlqQWYntgjgY75qjD8QfPt5Vs/C+q3OoQE/arVFH7hR1Znx9eMZ4Na2j6Xfn4n6rqk+nTQ2cVklvazNjbJ0zt5z271T8H6bq9poXiq6udJuob29uJmghbbvkXaduOcck9zXMqeHUNruy6vdnY54mVT4rJtrZaJLf7y//wAJho6eEE8S3Bkit3O1YtgMjPnG0AdTWLcfEG7s4Y21Dwhqtg08gW2+0FQsoPfIHB5HBFVZ/CevN8OdANvYH+09MuPtT2MpG5zuzt64zwO9P1p/Gfiu+0NLvwhcaZYR3ySTl5VdhgjLMMjC4z6mtIYfDcz2au+trJbW73MJ4nFci3Tstle7e9+1v67G/wCJvFi6Xqi6PpukXut6ps3vbWgH7tfVmPAqnpvjabULjULe38PXwuLC2M0tvKQsu8EAx4/HOc9Kr31t4o8LeONU1fTPD8mu2mrbSPJkCvER2bPQZz+FN8O2Hij7T4w1nVdEmhvrqAR20UbKfNwDwhzyPujJxUKhQVO+j0XXW+l9PI0deu6ttVq+mltbO/n/AMA4/TL6a48DahDd2GpQ217qKmO8iuAjPIzY2pweFxznrmusup7bS/iKj3140djo+igySSPnk8An1Y5qIeG9c/4Q7wdpP9k3AeO/E9+Pl/cDcTl+fftmpNa8F6j4k8T+I7y4gubB1WH+zLhyAsjpznAJypxg5HeuqcqMpyu7L3tvkvyOSnGvGnHS793fTvL87I2rHxU48P3PiLWdObStLXH2USnM047NswNoPYdeprIufiLc2tqLq88IarZwTEC0knwqT598ZU45wRU2u6f4n8W+Ao4bzSJbLWdPukl8mYrsu9uRlSDjkHvjke9Z3iafxz4qstPs5fBd1YW6XcZnLSozEj+LGRhBz61hSw9Dm95LfXXZeXe/9WOiticRy+63tp7u78+1v6uelwK0kEchXaWUMR6ZFP8AKY96tBNqhR2GKXHqK8zkR6qmyn5LfWlELe9XAooxRyIOdlIRt707awFWto9Afwpdo7AfSnyBzlaKNpDg8jvxV6K2SMYVRT4IyoOQBmpTmtYU0tTOU2zN1GyMimSLhwPzrivHNwVis1yY5VkbAJxzivRT05rlvHujW+p2UQdcSo5ZHA5Bx1rpp4j2OstjGVBVNFuYuieLJP3MF0xJUbSx6cV2MUiXEYmhcOh5zXi1wl1pt4be6Q7w3yuOjiuj8OeIntnhhkclN2Dzwa9GNpR54PQ4ZpxlySWp6QKWobOaO6txNCwYd/Y1MMEU1qZNWYDrUgqOnbqBDs0Z5pByKKB3HFs0lJSigdxaAcUUUCDvTgeabSr1oBDqKKKCgooooAXNJRRSeoAKWkpc1IBmjNJRVNgFFFFKwBRRRVAFFFFK4BRRRTAQjNNp9MoBhRRRQSxtI1LSNQIbRRRQAUUUUAJikPQ0uaQ9DQB8q3X/AB+S/wDXQ/zqxr3/ACFZvqP5Cq91/wAfkv8A10P86sa9/wAhWb6j+Qr9DXxL0/yPyx/C/X/MXWOll/16J/M0Xf8AyB7H/ek/mKNY6WX/AF6J/M0Xf/IHsf8Aek/mKmO0f67lS3l6f5BH/wAgGX/r4X/0E1Faf8et5/1zX/0IVLH/AMgGX/r4X/0E1Faf8et5/wBc1/8AQhQuvr/kLqvT/M6L4Sf8j9p//A//AEA19B18+fCT/kftP/4H/wCgGvoHdXzOef7wvT9WfX8Of7rL/F+iButJQTmivGPoAooooAKTNGaSgANFFFABRRRQAUhOKU9KaTmgkQ80UUU7MBDSUppKpAFI3alPAppOaAGk02lNJQJiGkpTSUEiU1utOprdapiuhppKWkoQmITimmlbrTaBCU1utOprdapAxKQ0ZoNMkSmHrT6YetBLA0maDSUCHHpRSUU0ykZkmDz8v0xXR+FMGwc7R/rPT2Fc4ynHBY/Wuk8K4+wSD/pp/QV8Fhf4h95iPgNckUu9abtPqaAvPJNelc8+w7dSg5ryfxR4gnt/i/ZbJZRZ2jRW84DHZmTI5Hrz+lR/FbxFNP4psNFsZplhtLiI3LxsQC7MMKSPbPFd0MDOcoK/xK/p/Wn3nnVMwhTjNtfC7ev9a/ceuZ560m0dqw7rXo4fGdt4cFvI8k8DTmYMMIozwR+VVY/FkL3mvw/ZZAmioGkk3jEpIJwB26VzKlNq9ul/xt+Z1utTTtfrb52v+R0/NGOPvVyF540jtfAlr4qexlK3JXZbeYN3zEgc49s0zxL45t9G1RdNh0jUdTuli864S0UMYUxkkjqfwqlhqrdku/4bkvFUUruXZ/fsdkD+lG7jNcFrk8OqeP8Aw1Cs+qWzrbtemNJAiFQMhZF65yAPxrM8M+JrfRbLXdUvDc3c93qzw2VpES0k7DgKgPT+QrSOFk43W/b52M5YuClZ7X3+Vz1EEd6A31rlNY8YJoelWUmq6bcjVbz/AFWmWzedKT6ZHHpk9Kp6T49F9r1jos3h/U9Pvrlj5kV2AhiUAnd/tAgHp6VCw9VrmS0/yLliqUXyuWunfrsdsZIw4QuoY9ATyacDnOO1eSfEQ+FNZ8SzKnh3X9e1O0jWOabTJpEFqOTnION3Poa2PD/iHw74e+Gp1PR1v7m1t5issV1OTOJGPzbmPfvVvCycFJJ3dvx+f5mf1uPtHFtWV/w36fkz0TtRXBW/xHtvtluuoeHta0zT7pgsF/cxbYnJ9uoH1/KtXxh4xsPDskVmLW61LUJV3Ja2xG7b6kngCo+rVVJRtuaLFUXFy5tEdR9c0H8a43SPHVpqulajLb6XqCajYReZJpzY81h/skcGuS8C+LptH8H6tqt9pl/NELwNFK8vyzM5I2IT/dxz9a0jg6rT01VvxM5Y6inHXR317W3PXy3fNAbj1rn9a8QrpuraJprWsks+quUGJMCLABJPr1/Ssl/H1q/iFtLs9H1a8giuBbTXlvHujjkJwAR1xnv7Gs40KkldL+tjSeIpRer/AK3/ACO3P0pfyphjOfvH8qQhwc7+PpWOptZD8jGafGu5+Og6moRvOAzBvwq8qiNQBVwVxSdh+B1ppp305oIzWpmMNZmuj93EfRq1DxWdrYzDH/vGsqq9xmlP4kcpr+kwanaPDICOPlIOCp9q8z1O3vtLuDDcKSob5JccN6fSvXXXJ5FZ2rabBfQNDMuQRjgYrDD4meGlzLVG9XDwrwtLRmF4H8RLYSG3nl8xJACBnkGvR42V4xIuACMkeleE+ILCXQ7xEl3m2Zsxy9h7E10fhfxdcWkqw3BLRgHJY5+lfQxca0faQe54U6bpy5JbnqlFMt3E1uky8qw59jT6EyGrDl6UtNBxTqYgpRSUUALmlpB1paBhQOtFFAxd1OHIplKDigLjqKbuo3UmO46igdKKEAUUUUnuAUUUUgCiiiqQBRRRTAKKKKgAoooqkAhODTaVutJTEwpDS0h60CYlBGaKKBDD1opW60lABSZpaTFACUHoaKD0oC58q3X/AB+S/wDXQ/zqzr3/ACFZvqP5Cq1z/wAfkv8A10P86s69/wAhWb6j+Qr9DXxL0/yPyx/C/X/MNY6WX/Xon8zRd/8AIHsf96T+Yo1jpZf9eifzNF3/AMgex/3pP5ipjtH+u5Ut5en+QR/8gGX/AK+F/wDQTUVp/wAet5/1zX/0IVLH/wAgGX/r4X/0E1Faf8et5/1zX/0IULr6/wCQuq9P8zovhJ/yP2n/APA//QDX0CRivn74Sf8AI/af/wAD/wDQDX0ATmvmc8/3hen6s+v4c/3WX+L9EFFFFeMfQBSGjNIaACiiiiwBRRRQAUUUUWAaW4pKKKaJCkPSlpM1QCUhbmlprdaAAnIpKKKAGmkpTSUCYhprHFONMagkWmtSk4ppOasmwlJS5pp4FAhG603NKTmmmkAU1utKTimnmqQhtFFITimIWmHrS7qQnvQSxDSUZoosID0oppaigCpjPAUA10XhdcWUmBn95z+QrkpJG85drfKRya6nwpIGsZR83Enf6CvgsLJOoffYlP2Zt7eOlNfKRs/ls5UE7QMk+wpAw96Xd/vCvU0POPJJ/DGtX3g7xBqs+k3aatd6l9phtin77y0OFGM9cEmm3vhHWrfwrpEj2Fze6veaql5qHlruMeegb0Cj9Sa9c8xOV3jPpmnbue9dqx9Rbd7/AIWt6aHBLLqcr3e6a+9t39dWefeLU13RfiCniax8O3OtWr2hthHbH5kOQc47dPSo9F8L67P4S8ST31vHa6rrcjSJblgfKXHyoSOM9fpXopOfWm+YnmeXvG/H3c81msTLlUbdtfTU1+qR53K77282rfkeTWlp4n8Qabonha58K3WlWWnSxG7urhgEdE7KO5PtnrUnxDt9fvvEjf2b4OvE1GJ1+w6taTbV2/8ATU9MdeuMe9er5NG7itFjWpqXKuvfrv1/4Bn9Qi4ODk9bLpstlt/wbnB2djrDfEW51W90+5aO10dYVmWP5J5jgsE9ehrl9H8L+JdI02w8W2On3L6tDcTNcaZKvzvGzcbR2OP55r2Td9aDIFGWbA9zSjjJx2Xb7tfzuOeChLdvq/npr8rHnPiqPXrfxRpXjfTvD91fxi18qbTyuJ4Sc5+X8eozRoqeI9c+JlrrGreG7nSbO3sHEJkwwUtwAzD+LknHavR45Aw3K+QehFP3e5pLEvltyrZq/kxvCJy5uZ7ptaatW/yPKNCm8XeDLvUdMi8H3Wsfa7lp4bu3YbCTx8x9PY4xzWf4g0PU9E8CLDfrE2q61rKTSQAgojH7qZ6H37c17OH+tY+v6Jpet3mmy6hJN5lhcfaLdEn2AuB/EB94cdK0hjPfUmu1/O2xlUwN4OKfe3lfc4bXJPFnjiCHw9ceE59FtUnRry7ncbcKefL9e+MZ7VU8feG7qPxlNrFx4TuPEmlTRKiw207JJEwAHRSD29xXrhbmjdjvUQxkoNcqSWumvX536Gk8DGafO23prp026W69jzbwroP2Hw7q2qW/gmXRr+S2kitoUu5J5ZEI6FGYhTkD3+lU7jwvrbfB3SLCHTnOoWs4u57N+Hf5mJX68jj2r1UN/nNLu/Cj65O/N5p9enqH1KHLy+TXRb27LyPONFTXvFHjfT9e1Lw5caLZaXC4jjuWG+WVhjgdce+O1Y8Fv4luPH1te2PhG70O7+0f8TG6SX/RbiLPUjoWx3HJ9K9f3fWk3U1imnpFbW6/5/mJ4NSVnJ3vd7f5abdBMqf4SKD5f0/GlJ4pCyY7VyHbYfbhTMNpzjrV4iqlhHtZpD0YcVaBx9K1pqyMpasQj0oz+dOwW5FIw/OrEIenNZutj93Hj+8a0c4+9VDWP9VHjkbjWVX4WXT+JGMykjNMI46VOyHGVP4VGpH8XBrhaOxMzNT06C8tWhmjV1x0YcV5p4j0yTQ75F2t9lY/I57H0r1x0yaztZ0+DULKS3mRWBU9fWt8LipYWfN0ZnWoRrw5XuZHgzxY202lxkDjvxXoPysm5GDcA14hc2Nz4fuI2ni3whgVce3Y12PhrxV+8giuAQHflieME5r34TjUipQd0eJOnKD5ZLU73jtS7qBiSPzI+VOMYo7007mTFBzS0gGKWmIKUUlFADqKTNLQNBRRRQAUUUUDFB4p1Mpd1AxScUoppOaN1S9wHUUgOTS00gCiiimAUUUUrgFFFFCQBRRSE4pgI3WkoPNFAmIaSlpKCQooooAa3WkpW60lABSE0tFADaD0ooPSglnyrc/8fkn/AF0P86sa9/yFZvqP5Cq9z/x+Sf8AXQ/zqxr3/IVm+o/kK/Q18S9P8j8ufwv1/wAxdY6WX/Xon8zRd/8AIHsf96T+Yo1jpZf9eifzNF3/AMgex/3pP5ipjtH+u5Ut5en+QR/8gGX/AK+F/wDQTUVp/wAet5/1zX/0IVLH/wAgGX/r4X/0E1Faf8et5/1zX/0IULr6/wCQuq9P8zovhL/yPun/APA//QDX0BXz98Jf+R90/wD4H/6Aa+ga+azz/eF6fqz6/hz/AHWX+L9EFJS0hrxT6ASiiinYAoopCcU2AE4oDc00nNFTYBxOKTdSE5oqkIKKKQ0kICaSiiqAQnFNPWlakoADSZobpSCgLgaaelOpuaBMSmnrTqaetOxIjdKbSk5pDTExKRulLTSeKZIlNp1NNJAI3Sm0pOaaTiqSJEpGpaRqYDaaxp1NNOxLQlKOlNNG6mxCUUUUrAZAWYHc7pj04rp/CZlNhIzMvMnGMegrnWtc/wDLRfyro/ClttsJF8wH95/QV+e4RP2h+gYlr2Zs4fHUUhDkj5qd5fT5qNn+1XrannHh3jC48OSfEPW38QLqExjRUtUsy2/zQBjoefYc11uheIdQ8L+AtPbXre8uNTuZGSzs85ndS3yK3ocYrNk8F65fQeJNQmtDaalLfLcacDMhLhAccqSFznvj3rU8UaV4ov7XQPEdpp8f9saeN0+nyyplmPXawO09+/evZnUpTjCm3orX17R6dk3ozw6dKtCdSrGOrvbT+9172WqF/wCE61+DU9O0vVPCkum3d9OscYe4V0KE4LBl7j0OKztT1bULP4talPpei3GsXcdgsSxxyKiouQSzMeB0/GrUVp4017xnoOpa5oUOnWFoXkKpcxyGJsHG7nJJOOmQK1PDOl6tb674p1W8094jdsi2i+bGWlRVPocLknvisb0qabsr8uyel7+vY25a1VqN3bmVm1Z2SvfbvoRS+O7hvBh8RwaV/qLnyLu3kkwUOcEg45/KtG/8TyN4l0zQ9Igiu5bqMXNxIWwtvB13HA5J6Ae9Zfhfw1qC/DO70jU7UQX9000jQmRWwzNlRuBI9O9T/C/wpcaHo81zqxJ1e+GJyWDmKMDCRgjjAHPHes6iw6U2ujdvO+33GlN4luCezWum1v1exDP461K41G5h8N+F7rWrOzcpdXSzLGoI6hAfvnHYVm674sm174Ya7qLWv2WFZfs8QzkuOOTxweelM0Oz8feF0u9D0zQrS+tpZXlhvjcoqpuHcE5J4HGOvfFV5fCniaT4Y2+if2W32651IzXafaIv3SFvvE7sHp0BJreMMPGSaa3jZ31t1bOeU8TJO6d7SuraX6JM6Xwtq89lqeh+EEtUKjSUmlm3coQo4xj1qzaeLpZZfE5a1jEGiAAPv5lOGODxx096yvEem+KdH8a/8JFoGkw6zHNai2MJnWNo8Y5+YgY47VLo/hHV/wDhC9dtr6S3j1bWnaWRUfKR5A2pu79+fespRotc7e9vW99fwN4Srxfs0tn20ty6a+pc1Dxlc2ngGw8StYRma88vZb+YcDeePmx6c9KzLyZJfjRHc3Eixx6ZpDzSMeiZAB/9CNUbHQ/Gmuw6NoOs6Pb6TpWlSxvLP9oRzcCP7oVVJxn3x/StIeF9Y1PxL4uuby1NlDfWotbKZpUYOM5JwpJA4HUCtFGjBy1W0tn0dkvwuZN1qqjdP7O6tqrtv8vIozfFhhdNLbaGJdNViDO99EkzDPURZ3V6NpV9Dqmm2+oWj7oLiMSISMHBryPS/CfiGFYdKm+G/h2V42w+p3MqFJFz1IU7ice34V6/ptjDYWMNpaxQ28MSBViiGEX2A9KyxcaEUlTX430NcFLESbdV6drW1/r1JwH9qRg/YilH+9Tcdy4rhPREO8HtinfMeeKMZ6MKUKexoAQGTPanIMyBWUYzzTfm61NaKPM+YCnFXYm7ItBQq7eijpRnHXmnfdGG5FN6cjkeldBiO7ZWl3A8VGM4yPypeD7UAKy5461ma4WjijPUbjWjuK/eqlrK74o8c8nrWdX4GXD4kZAJblTSsoYdADUcsZQ5U/hSxyhlweGHFcOvU64gnTDcGopU3dqm4Jw3BoHy8NQ13GnbUz7u0huIjHNGrAjnIzmuL1XRJNPP2mBSYs8pn7oz2r0GSPd92op4EkUq6jkYPuKKNSeHnzQfyFUpxrRtPp1MPwv4rWNEtpJC44Ue1dwrbgH/ALwzXG6N4Ktre/8AtNww2ht0cY7V2PQbQMD09K+nVmuZdT52WjsP3Uo5FMFKDimSOopA3NLQOwUuaSigaQopaQUtABRRSCgQtFFFABRRRSa1KHAYpabuo3UwHUUDpRRcAoooqbAFFFFUAUjdKWkbpQDG0UUUEiGkpTSUCCiiigBrdaSlbrSUAFFFJmgBKD0ooPSgTR8q3P8Ax+Sf9dD/ADqxr3/IVm+o/kK07jwj4pa6kZfD+pEFyQfIPTNT6z4T8TS6lLJHoOoupIwRAcHgV98q9LmXvLbv6H5m8NW5X7j37PzMbWOll/16J/M0Xf8AyB7H/ek/mK2tU8KeJpBabNB1BttqitiA8EZ4pLnwp4mbS7ONdB1Aupk3AQnIyeKlV6Vo+8vv9S5YateXuPbs/Ixo/wDkAy/9fC/+gmorT/j1vP8Armv/AKEK3k8KeJv7Gli/sHUN5nVgvkHOMdajtvCfidbe6VtA1EFkAUGA8/MKFXpa+8t+/oT9WrXXuPbs/Mn+Ev8AyPun/wDA/wD0A19A14n8M/DuvWPjOyur3R723gTfukkiIUfKe9e2V87nU4zrpxd9P1Z9Zw/TlDDSUlbX9EFJmg0leQj3Qooop3AKRqWkamA2iiipYmFFFJmmthC0hpTSUkgEoPSikbpVAITmkoooAaTmgUlGcUEoWmUu6kpoGBpppTTSaoQ2kNLSGkhNiHpTaUntTWOKpEi01uhoBpD0NFtQG0jUtIaZIzdQTmkoosFxCcGmE805utN71QmwpKO9FMkD0opCeKKAMqM2+376E/Wun8JtCbCXY2f3vPPsK5ATNniBs/Sup8IyM2ny7oSMS/0FfnODmnVR+hYmD9nsb+U9aaWjx94flUZkxj92eadk/wDPOvXuebYQvHn/AOtSF48/eXGPSvJfFNnFe/EK5svE99qWnidB/Y91BLsjjOevoTn1/rXYa94kj8NrY6Fa2V7rurvEBFArDzHAH33boPrXTPCu0eV3b18vv8upyQxavPmVlF28/u8+m9zqRJEQG3rg9KBLBnHmLnriuN0Xxldah4kttBvPDU+m3TRtJOk8gJjAGQVwMMD65FYOgeIbfRrjxJqktvJd3V7qhgsrWIZknZRwFHYc8noKFhKmt97L53dhvG0tLPS7T6WsrnqW6A87hSboPUGuP1nxZqGh6bp/2/QEm1fUHIisoJhtXkfKZGGMjI7dasXXjKCx8Mw6vqWj3lncTuYorBkBmdwcYA9z3qPq9WyaW+hbxVG7Teyu9/6+W51PmQj+IClDRdQRXn03j7VLae0tdS8HXenXV5MscCzSgq6k4JyB1GR8p/Ou9lfyYXkMYwiljx6VFWlOlbmW/wA/yKo1qda6g9vJr8yZGRjwwOPepMoDjcK8l8E+JDo/hqKK2sZNT1fVb6aW3so2wzLnG9mwdqjHU10/iTxo3h6C1tLywiu9ZmjDtbQTqiL9XfAA+vWuieEqRnyJX/4H6GEMZSlT527f8Hb5+R2oMf8AeFJvjHO4YrjvBnji216W4tLmxOn3sEZkeJpklXYOpDrwccZrGvfipCl1IbDQpLywjYq9ybuKMnHdY2O5hSWEruTjy6r+tweNoKCnzaP1/Lc9Ld41GWkUD3NBMePvCvMfiNqlt4g0XwytkzNBqOoJ14OAcEH6E16Uf+udTUpOnBSlu76ehpSrKpNxjsktfUf+66/LQxh9RUeT/wA86AT08vnFYJm9h5aL1FAMXYimHdj/AFYpvzZP7vii4WJS0YH3v1q9Zr+4UtznkGstscZizWpZApbr1IPP0rSk7yIqKyJiccNyKQjHzL0pTgjI5FNAIPy/lW5iAOeehoLZ4Ix70h2sMdDSAt91qQDunXkVma5vWONo8kbjnHWtLkdORWfrDERxmM87jkVnV+FmlP4kZ6SLIoB4bFRTQFhvX5WH61HNH5zblby5PQ9DSxTlT5NxwexNcV+51+gRSrny5RhgetWAvryvY02WBJF3d/UVGhkhO1hketCvfUGSsDH16VNBErMJCoOOmfWmxrv75FWVG0YHSu/BUeafM1ocOLq2hypj+aBSDkUV7PU8hXHUUmaUUAFOBzTaUHFBVx1FN3U6gLhS5pKKBMXNFJRQIcKKQdKWgYUUUUDCiiigBd1KDk02gHFJoY+g9KbuNG6mFxQcmlpgOKXcaAHUjdKTcaCc0AJRRRQTYTNJS4oNACUhOKWkagQ00UUUAFIetLSHrQAlFFFMLhQaKDTJsJRRRQIQ9KaTmnN0ptABRRRQAhpKDRRYAoooosAUjUvamE5qwCiiik0JiGkpTSUIQuaSiimAhPNITQ3WkoAKQmlNJQA2kNKaSggSg9KKTNNAFMPWlJwaQ1QCGkopCcUEDT1pGpTTCaaABSE0ZxSGmJhSGjNJQIY3BpCcUrUwnNUhMDTT1p1NPWmSITik3Glam0ADcGihuaKAOO+3SRyndqEAbOfvdq7LwVdPJp87G+gk/enlSOOBXyJJqV1czAyX8jEAHO/rXr3wOvnk8N3jGYkreEZ3f7K18nRyGrRlzSqJn19TOKVWPLGLPexNuA/0uIUrO+xhFdwl8HbuPGe2fauCN1IBxJmhr2fd8sm0eldX9ny/mOb67HsZ3iT/AITnXIJfD2oaBZzFpt0OpCdFiiXPUc7v0zV/XNO8R6F4otfEmj2seuE2aWk8QlVHBAALAsRwcA/nR/aEqtiS6UE9AWAJqUajNt5krsVOqkkuW2umut9+v5HE1Sk225X01utLO66fncb4ft/E1147ute1zTkswmnmO3WOdHGSQdgOc7hzkkAZNY+m+FNds9Jh8SWMJt/EUF3LIbN5kPnRMfukg7c9e/Qn2rb/ALSlwf3nPvQuozA8OKSjXT92y2XXZdPx1G40JL3rvd9N3bX5W0IfHba9rGm2it4Rj1C3liJaE3SLcWk/ru3YAHsTnviq+o6B4qTw54fvvtFvqGr6RIZXtmmBLDdlVDHAJAAHUfWtFdSmU8sD1pyX5zk4P41MadaCUY20d+o5qjUk5Tbd1bp5eXkZ03/CYeJPEnh+61TQk06wtLkzMDcxuyEd2wc84AAGfeu78QPeHQ75bQrcXDQuscSuoZyRwBkgfma5f+0DgYUAZ65pRqT57VlUw9WfLskuxtSq0qfM7tt9XYxNK8L+IPDNno+vaLaibURAI9T0/wA9A0gLE8EnbkDGeewqfx34f1OfxIniJfDsGv2s9uiS2EsypJCwH1xx6gnvWwNUkz/D605NZDTeSZIvNILBd3P5Vv8A7Rzc7tfX7n0/yOf2WGUORN207brr/n0Kvg/wu0mm6hJdeHNL8OXF1A8EJgmLyqjDkNyR2HQ1ylh4V1mzRNJm+Hel6lcI+P7TkulETrnqRuB/T8K7g6q3qoI96lTU92ckA/WiPt029NfN9PnccqWHkorXS/Rdflb8DN1Tw7eR+JfCltp2lQwaZYlprh4JV8mFzyQAx3Hkdcd675jJgYnjz35rkm1QZ4ZD+NNk1bau5pFAHXJ4ArCph6tRJN7f53N6dWjTcmlvb8FY64ht3/Hyn50Ddk/6QnT1rjl1mOQboZUdSfvBsinHVT3ZT9KyeAn3NvrkOx1vzY5ukH40A4X/AI+xXIrqjE/eUVINSduAw6ntR/Z8+4fXIdjqizdPtUZ9+K17Jt1qjKQeOSK87GpSAffHtkVMusXC4X7Uy8cAHArWng5RerM54qMtkegnkkoRkdRQGU+oNct4W1BmvhGzFmkGTnuPWuueLvjNKpScGEKikMP+119aaTtHzcil+715FIRx8uCPSsrGgnT5l5FZmv4MUW1tj7jj0NaOcHIBx6VneINrwxLkKxY4/Ksaz9xmlL4kZKSAnZLgOD3pZAsiFJAW9GHWoXkCqIZ1+boGFCM8A7uvqO1cCae53co6KSS2by2+dCOGq/FtmXAOc9jVeHa44IYHt6GpVjkhdZIjkdwauC1sZyehPDC0TkZOPepjSMxZgx4NFfR4ekqVNRR87WqurPmYoNG40lFbGdxwOadTAcU4cigLi0tJRmgYtLuNIKKAF3GnDpTKUGgB1FIDzS0ALmjNJRQNC5ozSUUDuh1FJmgUALRRRQAUUUUAFFFFABRWJ4t8VaF4VtYbrXrxrWGZzHG4heQFsZx8oOOPWo/CPjDw54sFydA1H7X9mK+aDE8ZXdnHDAZ6GtFSqOHPyu3foZurBT5HJX7dTfooqpq+o2ek6ZcalqM4gtLZDJLIQTtUew5P4VCV9EXct0hrkfD/AMSvBmv6tDpWkas9zeTZ2R/ZJVzgZPJUAcetdbV1KU6btNNepEKsKivB39AoIzRSE4rMoQ9aSg1meKdcsvDmhXOs6gJWtrZQziJQznnHAJHr600nJpITaSuzToriPBHxP8OeMNZbStKh1FLgRNLm4hVV2jGeQx55qn8Qvixong/V10l7O51C7ADTLCwURA8jJPU45xXQsJXdT2fL73Yw+t0fZupze73PQaKyvDPiDTfEWgQ63psrPayqT8wwyEdVI7EVxml/GfwjqWsW2lW9vq4nuJ1gQvboFDE4GTv6UoYarJyjGOq38gniKUUpOWj2PSKSnU2sTe4UHpRSHpQSNJooooAKKKQ01uAGkqG+uoLKzmvLqRYoIIzJI56KoGSa830D40eG9W8RR6SbO8tYppBHBdSkbWY9MgcqD681tDD1aqbhG9jKrXp0rc7tc9Oorn/HPi3S/B+mRahqy3LxSSiJRboGbJBPQkccVW8CeOtG8Zi7OkR3iC1KiT7RGq53ZxjDH0pRo1HTdS3u9wdampqm3q+h05NJXG+OPiR4f8IarHp2qw37zSRCYG3iVl2kkdSw54re8K65ZeJNCt9Z09ZltrjdsEyhXGCQcgE+nrVSo1IwVRrR9QVam5umnr2NSiikBrI0YGkpTSUCCkY4pT0ppOaAENFFBoAQ0lBNJQFxD0pKXNNY4oIAnmim96U9KpAI3Wm0pOabmgAprUpOBTSc0yBD0php56Uw00MSiikpkiUhODQTzTSc0WEB6GozTyaYapCaDNIelFI3SmSITmkopCaACikPSigR+dcV3qG75bxsgE9a+gf2a5LpvBt80k5Ym/bv/sLUSfs/RFvm1VgPZa9Y+EHwsj0DQLq1W+aQSXRkyR0+VR/Svm4Y+jN2Uj6eWBqwV2hd1wP+W3WgyXC9ZD+ddqPBMfe4P5USeB0MbBLrD4+UkZAP0rb6zDuZ+wkeQatbpJrbpq/mhZF/cTpIRsHtjvWtealcaeINOsUe7uGTCIX6ADqzGta88CeNbm4fTpLfTpLdnyt804G1fZev4Y/Gruu/D7XLG8gv9BFvqDCIRSxTSCMnAxkE8c8d673iKT5VKS/Ty9DzFQrRcnCD37a7627+Rzdhqt48722oRG2nVd2A+5SPY1X/ALc1WbfNY2LTWkZIMjSBS2OpUd67DR/hxql5JNfeILiG1mkhMUVvbneIs/xFu59h+dZsPgjxta7tLhs9Na2yQt61xjCnvt6/hipVbD3dmunp52KdLE8qunbXtfyuY99rksemxX0BLmRtuzvn0/Oov7c1aOZbe405xPKP3MaTA5+p6D3rrrj4bXsDaLZWZW6tYpQ99cvIEOc5JC98mr6+BbpvGv2iSFBpcdsVWXzQWaQ9tvUD3qfrOGS+/wD4A/q2Kb10+H/gs4zTtWupTcRXyfZ5LcbnAfcAPrWe3ie788tHbp9nBxlpwHP/AAGu8svh9dz3GvrfLHax3B22TrKHyvOGYDpzjisSz+H/AInWeOyk8P8Ah3y0bm+lYPuX3XG4/lmtIYjCttt9uvlqRUoYtJJX69LvfT8B1tdfaYEnikco4yM1hPex2viG9vpi7eXCI0VOXZjjgCvXrfwbpcMSRrGiKqgbU+VR9B2rkR8Nbq+bWZ7tEsbozh9MlScOQFz97HQHjj8awo4qjeXM9P8Ago6cRhq7jHlV3f8AR/qYC6ne2umvfasixOx/dW8ZywHoT6n9Kp2Pim4a6Rby3hihkYANFcB2UH+8K7G/8DaxrHhKFbq0tbPWbeTOwziSKcAdyBxn39PeofDfgfWLjU4m1nwz4c06zj/1gjVZJJD6rj7p+v5VrGvhlFuT116/kc86OKcoqN0rLp99+39WOf13xE1lc/ZLGGOeVc7mlmEaD2z61ANd/tDRr4PH5U6RfMqvuBB4yDXR+IfAGsWevT3ukaRpWt2lyciG8YK0J/4F1H0/KrF14D1QeCbmKHS9HXW53UBLUiFFTOcMxGCRTVfDcsde3X7xSo4tzlpor6W+7XuZPhWJY9Bs4+gKbj7ZOTWssaFD+9wc859K67TvClhb6dbQun7xIlV8NnnAz+tT/wDCNafnO0/99GuOeMg5N3O+lhJxpxjbZHGRxx7fmmKnJyOvHrVq0S1IDSyOHXrz+orqD4Y07PCt/wB9UjeGrDHRv++qSxlNFfVZnPvDbqdvm7iefvdu1Rm1LAATpx157V0LeHLIc/Px702HQLNpGjjaTfjgk9Kf1ykw+qTM/SD/AGdcrdC4DMq4HcEV6VpNwLu2D71DfpXEN4ZAYGOY7cEEd60NKiuLSw8l3dJN/wApz2FbqUai0ZlaUHqdi0ZI6D8Dmq7IVbI49qxLTUry2JO4yA9q1rXVbWdP3q7H71nUomkKo/huuQfWsrxGv7qLdwNxw3pxW55ayrujYOvqKyde3xxJhd6bjuzXDXg1BnVRknJHOiTa2yZd2ej/ANaRVljfcj+Yp7+1WfKSVCyYZT/B3WooYXikKq24Z5FeXyu56KehZtlATfGAfUVcgcSKW2lSDiooguPkG1u9TqDjnH4V6eBoOcr9EebjayhGy3Y6lFJSr1r3LHiBRS4oxRYBKcvSkxTh0osAUUUUFXFzS02lpDFopBQaAFFLuNJRQAu40oPNNpV60AOooooAKWkooKuLmlptKaBMWikFLQMKKKKBXPPfj5o0mseArlY+XgImQe6//WzXiP7P2vnRPiLawySbLbUVNrICeNx5Q/mP1r6n1O2S7sZbd1BDLjFfGXi3T5vDni+7tY90b21x5kJ6EDOVNe9lElVp1MNLrr+n+R4mbxdOUMRHp/w6/U+1q8c/aj1/7H4Zs9BhkxLfy+ZKAefLT/FsflXpng3WYvEHhfTtYhIIuoFdsdmx8w/A5r5d+Oev/wBv/EW/eNi1vZkWsPORhfvH8WzXLlmGc8UlJfDq/l/wTpzDEqGFcov4tF8/+AdT+zFosk+v3etHhIE8lD6k8t+gFfR1cJ8EPD/9g+CLVJE2zzqJZc9dzc//AFvwpPjN48HgrQU+yBJNVvCVtlbkIB1cj29O5rPFTljMU+TW7sv6/ErCQjhcKnPTq/6/A7S+vrKxjEl9eW1qh6NPKsYP4kii0u7W9hE1ncwXMX9+GQOv5jivi6Q694s1WSeeS51G7f5pJJGJA/PgD2rRsrfxd4Nuk1axkms3jOS8L5XHow6EfWuyWUU4+46q5+xyxzWpL340m4dz7Frzv9oNmX4c3oBIBxn35FfMsd7cXWuJeSyHzJroSNgkDJfJr6W+P53fDS4b1Vf5isquAeErUryvdr80a0ccsVTq2jay/RnlH7NOf+Fjtj/nyl/pU/xg8GavdeNrrULOMTfamUspOCDjHftxUP7M/wDyUk/9eUv9Kr/tFTPJ8SpuSNtrEvB+tenVVR5jam7Pl7X/AMjzKLgsvfOrrm727ep7L8MtAn8NfDQ2E8m6ZhJM5HQMw6D8hXzf4LP/ABXWkH/qIxf+hivov4RMW+C1hnnEEw/8fevnPwX/AMjzpH/YRi/9DFZ4Dm9piOZ3f/Dl4/l9jQ5VZf8ADH2eDxRXAfGD4g2/g3SRbWbJLrNyh8iPqIh/z0b29B3NfPXhPRdX8ZeIm3S3E2+TzLqcsSeTz+Jry8NgHUpOtUlyxXU9PEY1UqipQjzSfQ+xKQ9KoeHdPh0rRrbT7aFYYYECoi9h/U+9Xz0rgdr6Har21G0V55+0FcPF8N72NePMZASD/tCvnHw74g1jQ7i4k0i6khuLmE25deXCkj7voeOtelg8teKpOalazscGLzBYapGDje59i3uqaXYuI77UrK1c9FmuEQn8CaspIksYkjdXQ9GU5B/GvjmTwv4iulN5PbvI7/Mxlky5PvnvVnwZ4w8QeCtWDWs0oiV8XFlKT5cg7jHY+4rojlMKkX7KqpSX9dzneaTpyTq02os+pfG9gdU8Kajp4JH2iBo8jqMivm3w18P9ak8T28FwipBDMrNIpyWAOeB/jX0U+tWus+Apda09t0FxZPIoPVTtOQfcHivlr4dSvH470J9zHF9F1P8AtCnl0KyhVUZctt9L9/MMynRbpuUea+2tux6/+02z/wDCOaYrE/8AHwCR77TVL9lflte/7Y/+zVd/af50LTf+vgf+gmuc+A7Sr4a8YCBS0jWyooHclXFVSX/CXJef6omt/wAjKHp+jKH7R7MfH6AknFooH/fRr1j4BEn4Y6dnoGkx/wB9mvmTUbK9sJhDfwyQylchXOTiu2+CWm6r/wAJ3o+pR2srWaSPukyNoBRl9fU12YrDQ+pKHOrLW/ffTc5KGJn9dc+R3elu22ux9R1UvdR0+xI+239pak9POmVM/ma8q+OPxKudFnPhzw/MI70oDdXI5MIPRV/2sc57V4taaHr2ulrxYZrkudxlmckufXJ5NeXh8u56ftasuWL2PTxGP5Kns6UeaR9hWl1a3kXm2lzBcR/34pA6/mKlr47EPiTwnex3kMlzp8qn5ZYXwPoccH6Gvob4OePf+Ex0qS3vgkerWgHnBeBKp6OB29CPWlicv9nT9rTlzRDD4/2k/ZVI8sjvW6U2lJpK809AKD0opKAGmkJpTSHrQS9xKRu1KaQ81VhDaQmnYplABSUppKEK4jdKbQTTWNNbkhnnFNalHWkbrVAxKaaU0h6UIQwnmkNB6mkzVMkDTTSk01jQkFwppPajcaQ0yQNJRSU0IQniig0UAjlN+og5VYx/wE12ngpro6ZL5mN3mnoPYVhLuxjJrqfCOfsEvP8Ay1/oK/NsHC1Xd/efo+Ln+72RfLT+gzSnzweg/KrJyT1or1+VHl8xSWZzK0ayRl8coCMgfSiOR5CVSVHK9QpBI+tcb4MH2j4n+K77qIEjgz9Tn/2WsTwhr0fh/wAP+JPEklu0/naoYkUHG5gOMnsMtXZ9R3s9bR++XQ4fr6TV1peX3R6np5Fx1BH5Uf6QehA+ormNM8VaxJ4X1HV9V0NdPe1jEkW24EsU4IyNrL+Ro1bxdeWXgrS9cFlC1zqDRKsJc7VMgyOepxxWX1Spfl87b9Tb67T5ebyvs9kdMUuAfvflQEuP7xrlfEXi/VrLxWfD+laD/alwbcSKqzCPB77ieAtSaL43hm8O6jqmr2Z0+TTZPLuIg28bscBT3Paj6nV5VK29vx20D67S53C+q+7TXfbY6UxzIpZ3CqOpPAFAyVX/AEhMN935hz9PWvOfE3i3xHeeE72a98JzWOlXkG2C6NwrON3QunUA+vuKfa2lnP4g8E6Tc2peSz08XQkWVl2YXOCo4IyBWqwDUeaT77Weyv3MHmKcrQXbe63dl0O5k1DT4b8afLq1nHeHkQPMokP/AAEnNXLYC5iWa3uVmjOcPGwYHHXkV5f4nk07xVqGoXmn/Dq31+3gbyrrUJZRE7bB0jOQzYHpWzH4u03Qvh5p9/4f0oR23ni1WxGQYzzuA9T/ADzTeBfKrbvTp1+enzBY9KUua3Krvr0+Vn8md4beb+GQ0fZ5v75rjrfxvrlnqtrD4l8LtpNjeSeXb3H2lZCD2DgfdPtTvGvxBGjaodJ0uzgvr1BulM90kEUftuY8n2FSsFUlJRSvf0LePpKLk3a3k/yOwNvL1Z2wO9Mji85d8U4kX1VsiuLtPHs+s+EtWuLTTUGpWUf763NwpTYeC6uOCBzWH4M8Qax4c8B2H/EptxFdXoismaXJmDklnIHTBwAKtZfOzvumlb1/r+rGTzKneNtU03fXp/X9XPUjbTf32FJ9lm/56NWPqmv3Vr4z0rw9FBE/2uJpZZCxBQLnoPfFYug+OtU1vX2t7Hw60umLcG3kuVuF8yFgcEvGeQvH9KwWEm1zdLX/AEOmWMhGXK9722e9r/kdebWf/no4pklrckcSNV07u1NKyY4rncEdKmyhFBefaVQykJg5q9aWflM7GQEt3I5qW0ikMvmNyFHSrZwSMrVU6a3sTOp0K/lkHikZQ3DKKtbQR8ppjLgc1srx2MW09zMnt2Vv3Z49KrOCvUEH+dbDID904qJ49y7WFdEMXKOkjGeGjLYpWt1cWzFo3bHpnvU+pa9ZobeDUFMZkbCyL0zjvTZLXvFx7VyHxB82G1tAY2IEjdBnHFdcZ0a+knY53GrS1R1zWCzJ9q0+ZZVP9z0psa7X2yx+W/rXmOka1d6bIHtLl4st1B4PtXb6Z40t5YhHq0SueP3sdY1sudr01c1pY9bTNwxBTn9RSg0QS2t5GJrC6WWPGduefyoYEfeBHsRXVh4RpwXc48RUc5MWlFNBp1dBzDh0paYDSgnNADqKKKAFopu40bjSBDqKB0opFpi0UlFADqKTNKKAAdaBRRQAu404dKZS5NADqKQHmloAKWkooAWjNJRQVcXNApKWgkWvnL9prQfsurWmtRJhZgYpD79R/WvozNcN8adCGu+C7uJUDSxoXj453DkfyrrwVf2FeM+n6HPi6PtqMof1c8x+DnjtdF+F3iKzmkAn01TPaA9/M+UAfR/515v4A0mbxF41sbRgZN83nTk91BySfqf51z4Z1VkDMobhhnr9a9u/Ze0LzLm+12VOMeTESPTkn+X5V9LioxwlOrWjvL+v82fNYaUsVOlRltH+v+Ae+W0SwW6RKAAq4xXzB+0neyXXxGMLMTHb2qKg9M5Jr6jNfNP7SejzQ+J4tWVCYpIxG5x0I6V4WTyjHFLm8z3c1jKWFlbyO++A3hPTo/A1nqksSyS3YMjE/XH8hXXeKPC2m32nTbbdVcIenQ8V5T8B/idpOj6OPDPiO4+yRROWtLpgSgU8lGx0weh6c13Pjr4seEdJ0SY6bqlvqt9IhWGG2beNx7s3QAUsZg67xMrRbu9BYLF0Vh4+8lZanzPcW62niV7Vfuw3mwfQPivpP4+/8kyn/wBxf6V8y28sk+rxTytukkuFdj6ktk19NfH3/kmU/wDuL/SvVzNNVcOnvf8AVHm5a0413Ha3+Z5V+zR/yUg/9eUv9Kp/tCf8lKuf+veP+tXP2Z/+SkH/AK8pf6VT/aE/5KVc/wDXvH/Wt3/yM/8At0wh/wAi6X+L/I9i+D//ACRax/64zf8Aob18z6ZeSadrlvqEMYkktrgSop6MVbIFfTHwg/5ItY/9cZv/AEN6+b/DMIuPFunW56SXqL+b1jgXatiPX9Wa43XD4f0/RBd3l74m8SfatUvl+0XkwEk8pwqZPH0A6Cvqf4ceD7Hwzo8UUMY8xlBZupY+teB/FTwPPod/LeWsJ+zk5dVH3fce1dl8Cvif5fkeFvEdx8nCWN3IenpG5/kfwrPGxeMw0alB+6vs/wBdjTCv6piJQr7y2l/Xc94pD0oY4puTXzp7x5t+0T/yT24/30/9CFeRfAbQrfXPGpF0AyW0JlC++cZr139on/kntx/vp/6EK8I+GXipvB/iyDVTG01uVMVzGvVoz1I9xwa+hy6nKpgakY7tv8keFmM4wxlOUtkl+bPqs+H9LNv5P2ZduMV87/HrQIdG1u1lhAAmDj6gYx/Ovb4fiX4FksRef8JLZIu3d5bsRKPbZ1zXzz8XfGEfjDxN9qtEdLC3Ux24cYZhnliO2fSubKsNWjiVJxaSvc6cyxFJ4Zx5k29j0n4IXck3wf1y2ckrbSTKnsGjDfzJrx74ff8AI76H/wBf0X/oQr3X4X6LNo/wcvftCFJrqKad1I5GVwB+QFeFfD7/AJHfQ/8Ar+i/9CFejhpxnPESjt/w552KhKFLDqW+v6Hsf7T3/IB03/r4H/oJrP8A2XI0lGvxyLuUiHI/76rQ/ae/5AOm/wDXwP8A0E1S/ZW+/r3/AGx/9mrkp/8AIrl6/qjrrf8AIyh6fozlP2hLeK28drHCgVPsqnA+pr1T4DWtsvw4sbwxjzQZPm78Oa8w/aN/5KAv/Xqv8zXq3wJXd8LLJfXzf/Q2oxX/ACLqfr/mKg/+FGfp/kfOPim8m1DxPqV5MS0kt1Ixz/vHAra07x74t0+FYbSSBEUbQPsKHA/Faq/EHS59E8YXkZUqrTGaFsdic/oa9L8Ha54H1fTIm1LVItLvlUCaO5O1SfVW6EH867sRUXsYTjSU1b7vwZyUab+sVIyqODv9/wCKPNdb8XeJNageDUGikRxghbNF/kK2vgNcXFn8S7EKkgSeOSKTKnGNpP8AMCuq8WeJ/A+jlI9OmbWZiw3i3bCKvc7zwT7Cu1+GD+HdbiOraJJPmI7JY5YyrIxHQ9j+BNcdTF1IUJWocsX/AF2OmOFhOtG9fmktf61PQKKKDXhHtiE0lLSUAIaQ9aU0h60EvcQ9KSjNIxxViEJ5ptLSUguNBzSE80opp60EMKa1Kaa1NAhM80jGikNUJiU0mlY8000IQjUw04nNNNWTcM0wnmnUxqBBSGjNFADWNANDUg6U0SxaKKKYjPVR13jNdR4TXFjL82f3n9BXME9trY/3a6nwsR9gkxkfvPT2FfneFt7Q/Q8S/wB2a23mgLyeaPwNHfoa9Q808yk0vxxoGvaydB0e01G31WTf9oe4VDEeeoJB4z6GrsPh3xB4f8BW+l6Xa6bq9y0jSahBOcLNvOSq7sD0GTjpXc2l5aXfmi0uopzE22QRuG2N6HHQ+1RzXljDexWU15Cl1PkxQM4DvgEnC9T0NdUsTUejS6dN7LS/yOSOFpxvJN9eu13rb5nA+HfCGuDwLrWlXiwWD3z7rWzE5kS3A/hLc9fbNQ6fofjHWptF07xBp1npel6RIkm+OdXa4KDCgAE46d8V6Zt9jRs570fXKjbemv4aW0BYClZLXT8db6nI6Ho+qp8QNb1y8tFit5IFhtG85WMnPPAOV6Dr61iWXgvWL3wPrOn6hFHZX95qDXUSGVXUgY2hiuRzz9K9JCj3pSvHepWJqLby/DYt4Sk9/P8AHc8q1yy+Jmu+Gv7HudDsLeJSkblbtN8yj+LrgAYB7E+ldHaaDqTfECe/mtxFp0WlC0t5/MUkucA/KDkd+a7PaMd/yqD7XZreix+0wi6Zd4h3jft9dvXHvVPEzkuVRSWu3na/5ExwlOL5nJt6bvtseb6Rp3xE8O2s3h/S9L026s3kZor57kKIw3Ukfe/8dP41S1/w9faJp3hfw9ZXkU+py6g9y0zgiMzdc467RjH4V66VBPciqF5oel3er2mrXFksl9ZhhbTEtmMHrgZx3PUVpDGy5+aS9bdXbS5nPAQ5OWLfZX6K+tjim0bxp4s1Kxj8TWNjpGm2U4mdIZxK9ww6YwTgfXH0qn4l8H65Z+Kr/VtP8OaP4mtb9t/lXmwPbt3xvxx9D9elepjd6H8qV3EcbSSNsRQWZm6ADqaiOLqReiVtrdCpYOnJatt3vfqefxeGdVg8A6nDF4f0O21u8iMYh05UhBQngM5wCRz7U3XfCmsnwX4ch02O3k1LRzHM1tJIAsjAcqG6dfw9676xu7W+txcWdxHcwkkCSJgykjrgjg1MR/sn8qPrNRP53/Qf1WlKNulrfqefeHNJ8UX/AImm8U+IrW1065jtGt7O0WUSAE/xMQTx+OeaytE0Hxjc+ObbV9Q0nT9KMOReXdtOMXq+6A9fcgV6mVz2NR428HNS8VNN6LVW9EP6nBpJt739X5/cIA3YfrSkvt+7zSB1U8mh5sj5QfyrkOwu2QbyuR68VYOD1FMtBm3U98VNiuuK0sc8nqQtGOqmkZWA5XNTFaQ59KOUVyvsVqQpx0zU+1WHpTTGeobip5Skyq8efUVz/jCN/ssPy7l3nP5V1BGfvCsnxHHmGLawHzHg/SubEQvTZvQnaavqeaXmm20hJ5gYnqOhqjc6ZdwDEJMiE54rsbmz80EtFgA9arNZlf8AVyEfWuWhmOKw+ildHVVwdCtvGzOSiurmykDJJJC6np05rrdI8cXcapHqEKSp03HrVae3DowngWTnrisubSYWJaCUo3Ta3Ir2qOdUK3u1VyvueTWymrT96nqekWWraPqBxb3qxyd0btV142UbsZHYjkGvD703OnTHzAyZ/iB4Nb3h7x1c2MsVvcyebB0OR0FeouSS5oO6PNnFxfK1qen0tMgniuoUuIGBjkUMuPSn0zIcppaYDS7jQAUUDrS4pWAAaUHmkpaLDTFooFFFh3ClpKKBjhRSUCkFxaKKKAAUu40lFADx0opB92k3GgB1FN3GjcaAHUUinmloAKivIVntpImGQykVLRQB8w+I/hXqLa9dtayMkMkpZF8gnaCemc17r8LtAXw74Rs7AL86p85IxuYnJP5105RCeVH5U4cDiumtjK1aChUldI56WEo0pucI2bCub8d+GrfxDpckMkYdtuMEcEV0bHFJuNc6bWqOg+VfEHwv1O1unWz3hN3CyqePxH+FS+G/hTql3MHvtxiXkpGpGfxP+FfUEkMUn341b6ilSONBhUAHsK9D+1cXycvN/mcH9mYXm5uX/I+Y7T4Vam+uRgXBhi88MP8ARyQoBzjrXtHxc0e41rwU+m2+Q8gA3Bd2MY7fhXaGNM/cH5UpAYYIBFYVMZXquMpyu47bG1PCUaXMoRtzbniXwQ8B3/h/xU+rXNwSogaLyzCVznHOc+1Ufi94F1HXfGk2oQSMiNGiYEJbpnvmvegqjooH0pDGjHJUE1f17Ee09rze9tsiPqNBU/Z8vu77s5HwNoc2h/De30Z5POkihcbgm3O4k9M+9eNeF/hpqlt4ssbqS4bZBdpKf9HIyA2cda+lMDbjHFNEaA5CjP0qYYytBylGXxb6Ic8JRnGMZR0jtuZniHR7fV9PaCZBuI4OK+evEXwrvU1eb7G0kMJbhfJLAfTkcV9NU0xox5UGpoYmrh23Tdi61CnXXLUVzl/htb6xZ+GYbPWNS/tCWH5Y5WhKPs7Bsk7iPWunoKqv3QBRWU5ucnJ7suEFCKitkebftE/8k9uP99P/AEIV4J8P9A/4STVriw8tnK2zSDb1BBHI/OvoH4+WtxeeBZre1iaWVnXCjqcEGvPP2ddE1Wy8azXl3YyRW/2R03sRjcSMDr7V7WCrxp4KolK0r6a67I8nHUZTxdN8t1pfTTdnJXnw51uK4McJVlz/ABoyn9Aa7T4d/Ch/t8d5qwaQRkMqlcLn8ete8tbwMdzRKT9KeoCjCgAe1cU8zxNSPLKWh1wy7DQlzKJm6xZhvDt1ZQjG+BkXjPUYrwPwf8NdTsvFen3Ulw2y1uElP+jkbtpzjrxX0eeRTRGgOQoz9Kyo4mrRTVN2vub1sNSrNOor22PNPjl4du/EOmWVvbFlMcm8kJu7Yx+tRfAjwpd+GYtSkuZi5uigCmLbt259+eteosqt95QabtVT8oApfWKqpOin7vYUsPSdRVWveR4h8ZfBd/r3iwX1vIyoIVjwIi3Qk5zn3r0T4VaNLoPgy00yaTzHj3Ets25yxPT8a6kojHJUH8KUAAcDFEsTVlTVKT91Cjh6cajqpe8zgvib4HtfENu0wjLSgZG3qD6ivEdS+HGsW0zLCdyg/wDLRCD+ma+qzUTwQufmjU/UVph8bXw6tTlp2Jr4SjX1qR1PmDRvhnq13Oq3BYLnkRof5n/CvfvAXh6Pw5ocdhEuxRzt9z3Pqa6FYo4x8iKv0FLSr4utiP4kgoYSjQ/hxA0lKelNrmOgKKKQmgLg1NpSaSgljT0pvUUr0lUIQUmaKKZLGnikNK3Wm0hCUjUN0ppNUgCkpM80HpTExrdaYxpxph607CENJRnmkY81RAZ5prdaKaxpoBG60mTRQelFiRCaMmkooGLuNFJRTEZb37ZIVhnHWuo8I3DSWEp3jiT09hXMF3A/gxXT+EHJsJTx/rf6CvzbBt+1P0XFL92bXmSZHJpQ8nOc/lSB2z1X8qUOw7j8q9Y808/0W7j0L4i+Ire4fybe4txe5PA+XqfyJqDwVL9qm1b4jasrJG6tHZbhyluh5I+pGPw96t/ErwbqPiXVrC50+4gt02GG8dnIYRZB+UAHcevBI7V0+raLBeeF5dBgIt4DbiCPC8IBjH8q9GVal7NO/vSST8kv89DzI0KvtZK3uxba82/8nc80k+LmpfajcRw6MtkGIFu87/aSPXgbRXTeIvHGpRv4e/sGxivG1dN6RSHaTkDA3ZwO+Tz0rM0fw544t1t9MZPCsdnbkAXbWolldB2KlR/PPvXRXWg383xC0zWNtomm2Fo0aKpIfzCCOExgDn1rWo8IpLlSsr9d9NOi6mNJYxwfM3d26LTVXtq+nyK3hnxZrT6tqmleJbOztbjT4PtEklq5aMJ+Psa5W9+Lmom7eWzi0dLJGIENxM/2hx6jA2j6Zrq7LwxqE2s+KbrUmgji1ZFhtzE5ZlQA8sCBg8jgZ6Vhab4X8dafHHpMC+GDZRN8l7Lbb5tuc4KlefxP40U3heZyla9l5LbXv1/4A6scXyqMW7Xetk3vp1X9bnf+HNZTXNDtdVtQwiuE3AHnBBwR+BBrgtT8QQaT8TNZ1S4V55oLGO1traIZkmkYghVH4V6PZK1vbRwhYl2KARFHsXPfCjpz2rhLnwNdarceIbrVGtobi8uUl0+aJi7Q7AcE8DGc8gZrmw06KnNy0i/81+h1YmnWdOCjrJP8k/1NKXxHrXh7wvNrfioWwuZWAgsbZcCI9lLEnLep6DHFctpPxavv7ShXVF0Z7SZwuLOVzLED3bcAD+Fb+qeHfEniDwVBp2szWEGq2kwkimjdpI5dowC2VBBPfg0vhzSfGL6pDNrlt4VtrSL78dtaLI83vkqNp9x+VdFN4ZQk5pN3fW2nS2j/AK3OaqsU5RUG0rLonr1vqv8ALsQePviPNourHR9L/s/7SgzLNfOyxIf7oCgknFQaf8Qm17wd4gjuVtkvbSzYs1s5aN1b5crnkc+tTa/4X8RW3im81zw3Hot4t8B51vqS5CN6g4P9Ksaj4b8S3fgK90yQ6E+q3bLloYRbxomclSyrlsduBVReGVOK66a3189LfqKSxbqyfTWytpbprff5fgbXwtha0+H+jx4ILQeYeP7xLfyIrpDJJ7/lVTR4DY6TZ2PyH7PAkWR0+VQP6VaMjdgK8+tPnqSl3Z6GHp8lKMeyQPJIP735VGzuezflUglf2pGd/asWboi5xkr+lK8sgXCxn8FpN756j8qN8nPP86krU17ZiIU3qQcD6VOMHpg/jUVod1un0qQovbg+1dy2ON7ikU0ij519GH60b1zzlfrTEJj1pvSpCA3Q0mKLDuNz61l+II43hjycHcefwrWPSs7WwphjDD+KsqqvBl037yOf8mSMfL86mo5IVZeUxV4RkD5TimvuHVM+9edKkdqmzHls3A/dtkZ5FV5bRWGHTaa2/kLnjBpJYdwA4bNc7w8W9Vc6I1WtbmBb6BDqk72t6hkt1UkYODn61xvin4c69azO2izLdwE7gjNh19q9etrdbePaOrcmpscdBX1OX4X6vh4xufN43Ee2xDkloYvgS21Gz8N21rqiqlwifdBzgVu00dvaiu1o42OopBS0CClU0lAoAfRTMmn0AFFcZ46+JHh/wbqUNhqsN/JLNF5qm3iVlAzjnLDniue/4Xv4L/59da/8Bk/+Lrpp4OvUipRg2jnni6NOXLKSTPVaK8sj+Ovg2SRI1tdayzBRm2TqT/v16ijbkDDoQCKith6tG3tI2uaU8RSrX9nK46lpBRWBshaWm0tIYtFJRmnYLjsmkqC+uVtLKe6cblhjaQjOM4GcV5d4S+Nmn+IPEdhosfh+7t3vJRGJXuVYIT3IA5ralhqtVNwV7bmNXEU6LSm7X2PWKK5j4keMbLwV4f8A7TuoWuZZJBFBArYLtjPJ7AAVzvwn+KkHjXUJtKu9OGn36xmWMJIXSRR1wTyCKcMLVnSdWK91CniaUKipyerPSRS5NJRXObi5NGTSUUALk0ZNJRQAE0V5/wDEz4oWXgjVbbT59IuL9p4TLujmVAvOMcg10HgHxND4u8Mw65BaSWiSu6eU7hiNpx1Fbyw1WNNVWvdfUxWIpuo6SfvLodBSGvPfi38TI/A8lrZ2+ni/vbhTJtdyiIgOMkjkk/0rU8N+PdL1fwBL4ueKSCG3jc3EOcsjJ1UHvnjH1p/Vavs1Vt7r0D6xT9q6V/eR14GRTa8r+HHxii8VeKBol1pH2Az7jayLLvzgZw/HBx6V6pRXw9ShLlqKzCjiKdePNTd0FFFFYmjYlFBpM0hC0UUjdKYCNSUGigCtf2VvfReVcRh09CKi07SrHT2LWsCxk9cCr1FACUlcJ8V/iPb+CFtraKy+3X9wpdYy+1EUcZY9evarXwt8dWvjjS5pltTaXlswW4g3bgM9GU9wcH8q6FhavsvbW90w+s0va+yv7x2NFFB6VkbhTW60qnmkelcTEoopDTEBpKKD0oARulNpSaSgAPSm0tcj8SfHFt4JtbSefT5b37TIyBY5AhXAznkGrp05VJKMVdsmc4wi5S2R1tNrkvhv44t/G1reT2+nzWX2WRUKySB92RnPAFcr42+MUGheI5dJsNJF8ls+y4leXZ83cJgdvU1tHB1pVHSUfeRzzxdFU1Vv7p6tTSTmqHhvWLXXtDtNYsd3kXKblDDlT0IPuCCKv1hKDi2nujaMlJKS2YN0phpcmuO+JHju18F/Y/P06W9N1uwI5Qm3bjrkH1q6dOVSajFXbFUnGnFylsjr6Q9K5n4d+MIPGWm3F7BYy2Ygl8opJIHJ4zngV0zdKdSnKnJxkrNEQqRqRUovQaaaadTG71CRQ0mmsaU1xHxB+Idr4R1K3sptMmvWmi8zdHKE284xyK0pUZ1JcsFdkVKsaceaT0O1HWhulYngrxDF4m0CLV4bZ7ZJHZfLdgxGDjqK47xF8XbHSNcvNKbQ7mdraUxmRbhQGx3xitYYWrObpxWqM54mlGCqN6M9JY80wnmm28ouLaKdRgSRq4HpkZpT3rI0vfURqaaUmmmmSBPNIaDTWJpoVxaaTSZNIaYhRSUZNNoE2LRTdxop2AynlYKcR54/u10/gyVjp0vy7f3v9BXJC3t2J+QDHBz3rrPBcESadMEGB5x6fQV+Z4Ny9qj9IxVvZm75h9aQzH1FKY19KNsf92vX1PMuIJj/AHqXzu+R+dea+JfiVJbatNY6Lb6W0du22Sa+uCm89wgUc49TWiPHkNz4CvfENtaxJc2jiOSJm3Ju46EYJBBrseArqKk1vb8djiWY4dzcFLVX/Dc7fzlHdfzoM2B94fnXnL+N/FFh9guNX8LQLbagAtrFBPundiBjIPAzkcenetXQvEmtP4nbQ/Eej2tlKbdrmM28/mBUH94//qqZ4OtFX0+9dN/uKhjqMmlr06Prt952Hn/7Q/Oo57yOGJpZpoo415ZnbAH1Jrh4/FniTVJJ77w54at7rR7Z2V5prjZLNt6+WOn51R1fXbrXPhRqWpXUEULTTmCFUyPk3Ac5PXOaccFVckpW3S31Vwlj6Nm432b20dvM9HiulljWSN43RhlWByCPUU/zj6rXF6RrGo6le2uk+HLa3GnWEccd/qE6sU3BRmOIAjc3qegrJ8S/EhrfVprLRbfTGjt22yTX1wUDkdQgX+ZpRwVac+WK/rzCWPoQp883/wAP5HpiynHUU7zPYVxWmePdLuPB0+vz27RyW7+TJbq4bMmMgKfQ5rnLH4pTi/ibU7HShYyuBi1umeaIHuwIwce1VDL8TK6UdiJ5lhYqLct9T1Nr61W5S1aaFbh/uxlxvI9h1PSp/NPua86vLi1T4uSXlwcW2naU0zN6ZwP5NWPP8VLo3LTwadpYsFYgRSXRFywz1wBtFXHAVp29mr6J/eTPMKNNy9o7a2XytqevCY/T8aXzW/ya4TxH4xkt7LQbvQ9PW+/tZvkhc4ZvYHoDnjJyKn8M+I9Uk1y90fxNpdpYT29ubndbzGRAnuT3/wA4rH6rV5Ob/h9HZ6G31yjzqK626aa7anZ+c3+WpDM3t/31XnsPi7xNqkcuraH4Xt5tChZx5s9xsnmC9WRemOO9dH4B1SfX/DsWqXkEMTyyuFWMHG0HA6nrwaVTDVacXKVtPMdPFUqk1GN9fLR2NtpvdPzpnntg/MtSGNOygU0oi9hXNZnYmrG3pjb7ONvbtVk1V0Qq1ngdmxVwrXoRT5UcEviZGTQOevP1pStIBimAjKD04+lIN49GFO4pTjrQIbuH8Xy/WqGsrvjjwcfN1rQPPXn61m63ErxxjcV+Y96zq/Cy4fEjO2Y75qOUkHoaULcIPkZXHvwajkuCp2yxMv05FcEmdcRCFbr1pYIXWUOrZAPIpoeCRtquu72NX44mgQZOQRVUIc80ias+SDEPL7qUU2lya+qStofNXu7jqKQdKWhoYUUUVIDqKbSigBaXJpKKAPmX9o5mbxxDuJOLbj/vo1zvhrwRf65pKahbysqMzLgQluhx1zXQ/tGf8jxF/wBe/wD7MapeCfiprXhPQI9GsdM0y4hR2cPOrlyWOT0YCvqqCxDwMPYP3v017nzVd0Fjp+3Xu/8AAXYsaZ8LNUlv4Va8MY3g7jbHsfrX1BApWCNTyQoH6V87W/x38SPcRodF0UBnCkhZO5/369u8aeJrTwv4Vn1u6G7ZGPLjB/1kh+6v5/pXk4+GMbhGvq3tt5dj08DPCe86Ct33/U1dR1Cx023NxqF5b2kI43zSBBn6msO3+IHge4uPs8XirS2kyRgzY/U8V8u6rqPiTx74gaa5eS8uWyVjBxHCvoB0A/nV25+HXiGC381khPH3ef8ADFbPLcPStGvVtL+v66GSzGvVbdCnePc+uYZY5olmhkSWNxlXRgysPUEdadXyV8OvG+teA9cEEzTNpxkC3dk5yAO7KOzDrx1r6K+IXif+x/h7eeINNkWRmt1a1fGRl8BW/XNceKy+dCcYp3UtmdeFx8K8ZXVmt0aeu+KfDehSCPWNbsbKQ/wSyjd+Q5qzoutaPrUBn0jU7W+jHJMMgYj6jqPxr460nTtS8UaxMFn867cGWWSZiWbnk+p61ueD9C8V6b44s4NLkksrsOG+0pkoEzzu9R/snrXdUyuhBOMqtppX8jjp5lWk+eNO8b28/wCv6ufS/wAQb+zs/DF7Hc3ttbySwOI1llVC/HYE8/hXyx8MJorf4gaHPPMkMaXaFndgqqPUk8CvVv2i9I1bWZ9Nkt4kkjtInMjE7cE46flXhljazX15FZ26hpZmCoCcZNdOU0qf1eb5t9/Lc582qTdaC5dFt57H0r8cNNsfFHhWK4t9UszDby5SdZ1aMP02kg479K5X9nzwotj4ml1STUbO5njhZVjt5g20Hgse/t0rG1nS9R0P4BtpuoRpG76oJQqtu4JGP5VL+yydvjPUgMDNhz/32tc0aUo4Or7Op7qb6b7dTedWMsVS9pT95pfLV9D6QopKK8I9wO9Y+t+K/DWhyeXq+u2FnJ3SSUbh9QORXmnx7+JF1oj/APCNaDMYr2RN11cqfmiU9FX0Y+vYV4nonhnWNeDXcSkozHM0pJLnv7n616mGy6MqXtq8uWP5nm4nHyjU9jRjzS/I+u9D8SeH9c/5A+s2N8cZ2xSgtj129f0rVr4u1XQtY8OzR3hZoyjArPAxUoe3PUV718BviJc+J7eXQ9blEmqWqb45uhuI+hz/ALQ4z65p4nLYxpe2oS5ok4fMJOp7GvHlkefftMn/AIrW0/69T/6Ea9P/AGcf+SYW3/XxN/6FXl/7TH/I62v/AF6n/wBCr0r9n12j+E0Tr1E82P8AvqujEf8AIrp+v+ZhR/5Gc/T9ER/FHwx4Y8aXdu//AAkenw3kRMa7LuIscn7uM8810egeCLDSvBEvhlcvBKjLIW6sW6k18sWbY8ZRS4G7+0Q3Tv5tfaisTGGPUjNc+PoTw0IU1Ntb27HRgq0cRUnPkSa0v/XoeP8Agr4f+GfB3is6heeIbMXMGfLiuLqNGjBHoSD0PevX4ZI5oUmhkSWNwGR0YMrA9CCOor5L+Obeb8T9WZwCcxjp/sLX0Z8O5WX4ZaLIOq6fFj8FFGNoS9jCvObblb8gwlaPtp0IRskbP9v6D5vk/wBuaX5m7bs+2R7s9MYz1puueIdD0NQ2satZ2ORkCaUBiPUDrXxpqMzR6/dXSYEqXbyKcdGDk5rfXw14m8SeZrl7K0stwd5knJLP7+wroqZVRpKMqlSyZzQzOrUlKFOndr+tT6p0PxHoOvKx0bV7O+2/eEMgLAeuOtWtS1Cx022NzqN5b2kION80gQZ9Oa+MLW41Pw9ri3FtLJaX9pJkOh5BH8wf5V0eoS+K/iTqsmpXcgdE+VF5EUX+yi8/jRWyiEGp+0tDv/W4Us0nO8OT3+39bWPpjSPGnhLVrkWum+ItOuZycCNZcEn0GcZ/Ct5ulfFGvaLfaJdJDdqATyjr0P8Aga+j/gB4mvPEHglotQmae60+byDIxyzpjKk+p6j8KwxmXQpUVWpSvE1wuPnOr7GrG0jtrnW9FtZ3gudZ06CZDho5LpFZfqCcinajq+ladZreX+pWltbuMpJJKArDGeD3/CvlD4vnzPiVrjsASbgdv9lagtNN8ReLWS4lmknSGNYY3lJ2qqjAVR6AelarKqapRqzqWTSb+ZDzKp7WVKELtNpfI+pdJ8Z+E9WuPs+m+ItOuJs4CLKASfYHGfwrfr4y17wzqmjIJrmMNGD99M/Kff0r2H9nz4gXmoT/APCK61cNPIsZaynkOXIHWMnvgcg+xqMRlsFSdahPmSKo5hP2qpV48rYn7QXhoalqNtqH262tpgpjQTyBQ69e/pWr+z34dTRtPvroXkF1LcFRIYZAyrjOF4+p/Ouc/amctdaLG2CFEpH/AI7Wt+y0x/4RvVk7fbAf/HBV8tT+zlLn07W8+4nKn/aHLya9/l2/A9jrn9V8a+EdMuDbX/iLToJhkFDLkg+hxnFeV/tAfEG8hvX8KaLcNAqoPt00ZwzE9Iwewx1+uK8p0Hwtq2sQme2iCQno75+b6YqcPl8HS9tXlyp7F4jHyVT2VGPNI+u7HVtLvbJr6z1G0ntUGXmSZSij3OePxpttrWj3c6wWur6dcSt92OK6RmP0AOa+S7ux1/wsJjHM8UNxGYZjEx2up6qw/wAa0/geAvxR0bAA+d+3+wa0eVU5U5VYVLpLQweZ1IzjTnCzbPq+svW/EGh6IobV9Ws7LIyBLIAxHrjrXOfGDxmfB/hrzbXa2o3TGK1DDIU45cj2/nivmi3t9X8TatLKzy3d1Id0s0jZ69yf6Vz4PAe2g6tSXLFHTi8b7GSpwjeTPrbRPE3h7W22aTrVlePz8kco3f8AfJ5qSfXNFgleGfWdNilQ4dHuo1ZT6EE5FfK914R17Sgt9Cf3kR3q0LMrrjuDXP6ldXGoXs19eyGa5mYtJIw5ZvU110sqo1nelUuvxOWrmdairVKdn+B9rKysoZWDKRkEHIIplzPBawPcXM0cEKDLSSMFVR7k1n6JcRweFbK6uHCRx2SO7HoAEBJr5l+JPjXUvGWtP+8kXTkcraWq9MdAxHdjXBhMFLE1HFOyW7O3E4yNCmpNavZH0VH468GyXX2VPE2mmbONvm4Gfr0/WvM/2mnWS20Z43V0Z3KspyCMDkGvN7bwTrU1sJmSOMEZ2tnP6CsvVTqtrDHpF/JL5MDF4o2bKrnqV9jXqYTB4dV4yo1Ltbo87EYuu6MlVp2T6nsH7MoJ0vXAOvmx4/75Nch4+8JFvF940epWUDTTF5EmmClCe/8A+uux/Zi/5B2t/wDXaP8A9BNeb/F+QzfEXVnfBO9R+SinGM5ZhUUJW09exDlCOXwco31/Vn0b8PtLh0bwhp+n28omijjyJAwIfJySCPUk1s3dzbWdu1xd3EVvCn3pJXCqPxNc34EvIbH4Y6Ve3ThIbfTkd29FC188+PfF2qeMtaaWZpBahytpaKflQduO7Hua4KGDnia0k3om7s7qmLhh6EHbdKyPouDxx4Pnufs0XiTTWmzjb5uOfqeK8t/aUYNd6QysGUq5BB4I4rg4vBWsvbCZkjTjO05J/lisrVJNTiSLTNQklKWxJijdshAeu32r0MJhKCrKVGpe26OLE4qu6LjVp2T6ntP7NR/4p3U/+vof+givWM54ryb9mv8A5F3U/wDr6H/oIpPjf49utKceHdFnMN06brqdfvRqeiqexPrXDiqE6+NlCP8AWh04WrGlhIzlt/wT0HV/E/h7SJDHqWtWNq4OCjyjcPqByKTSvEmg6uwXTNYsrtznCxyjcfwPNfMujeGNZ1lPtUMJ2MSfMkJy3v6mk1fw3q+jYuJUI2HO+MkFff1roWAw1/Z+197+v63MvruItzqn7v8AX9bH1ca+f/2hP+Rutf8Ar2/9mrrfgn46udZ3aBrExlvIk328zfelQdVPqR69xXJftCf8jda/9e3/ALNSwVCVDGqEvP8AIMVXjWwkpx8vzR3PwTuLe1+G8U11cRQRCeUF5XCqPm9TxXivjWRJvFuqSxyLIjXLFXVsgj1BrvNLs7vUfgWLKzQO73ZOCccB815hdW8lrcyW8yhZIztYA9DXdgYR+sVZX1u9PK+5xYqUvq1ONtLLX9D6m8L39ldaRaR217bTyR26b1jlVmXgdQDxWqeleO/ArSNS03Vby6uIlSG4gVVIbJPOa9gya8PEQhCo1CV13PYw85SppzVmIaSg0hrE0Ymeaa1KaaTTEFNNKaSmACmU80ymiWFFIelFULUymik4/dSke4rp/BCy/wBnT7kcfvz/AA+wr5MPx+8XY+WwsRxnO1uP1r1/4L/E7X9c8N3VzfWlrG8d0VwgP3dqnPX3r4LD5ZWpz5pI+9r4+nOFkz3MI2ej/lRtJyNrdfSuE/4TXU8A+RF+R/xpT4z1JlJ8uH6YP+Nd/wBWkcX1iJkHwb4q0i/u4dI0vw9qdncymRJ79A0kOfqOf1HFbPiLwprV54NttHtrXSftUk6NeyQILaIqDkkKBycfT8KrQeOL2cuIWt2KHDBc8H3qOTx1drdJatLAJ5M7ExycV2N13JPS6127dziUMOoySbs7rfvvY3vEGganf+K/D9zDBB/Z2nMZJWabDbsYUBcc9u9Rr4d1Obx9qGrXcMKWEmnm1gKzZckkZJGOOh71lN4t1X/Yx9KY/izVQTu28e1ZKNa1tNrffqa2pN380/u2K+neH/iJo1jcaFpf9kvp53tFdPIRIN3YDsfrmppfB+vt8PdN8PrBbfaRdCW8zP8AIqbyxwcfMfyo/wCEt1PHJX8qePGGpKo/1fP+zWrnXbvpe99uqMVRoJWV7Wa32T7F/S/DOseHfFEj6IkU2gXpJuLeWbY9u3qgwc/pxx6Vgf8ACG+K9HvbuDSdL8P6raXEhdJ7+JTJFn6g9PxFaX/CZaptziH/AL5qH/hONQ+1Lb+ZAszDITbzj1oi6y10emvy7jlCha2q1uvK+9vXsaOu+Db3U/BkWmqNPt9RRhM7W9sIoJXAxgqP54/CqXh/QPFc2p251jw/4Us7OH/W+VaJI8w9uPlPvx9KRvGGrZxuiH0SmHxdqxPEsY/4BUr2yi46f8P2KcKLkpa3233t3Lv/AAh+qX+u+KLnUFjt7fUoEt7R45N7ADuwwMdBxWRpnhTxvapDpjaL4T+zwsB9ult1kkdR6rjJ/n71abxVq5GPPUcdkFRyeJ9VCMzXmABknA6VSlWStpbT8FYiVKi3za31693dnQal4b1C48ZaDe29raxaVpsbltjhCHI4CoBgD8aS38M6lceMNf1C/iRLG+sxa27JLlyMckjHFc7beJ7+5i8yG/3oSRlcYJFTrr2pcf6Y36VHJVS5b9Lfjf8AM0vRb5l3T+5W/IZYeH/iTp2kT+HbE6R/Z6o4huWlIkIOTtAxxnJ5OcZrsfA2jXmi+FNP0y8VBcwofNEcm5dxYscHHPWuUGu35zuvH6U3+2b7I/0x6qqqlVNSa1d9O5NGNKjJSjfRWV3svL7j0Vo3Ixgfiwpnktn70f4tXn51e6yP9Ll6c/NTTq0+/abubH+9XP8AU/M6vrXker6E20yISm0c/L2NW5NSsEk8t7yANnGCwHWvI7TWpIgf9ImGTk/N1xSjU42cu3XORntXXSopRs2ctSq3K6R7HwwDLgqemKQrXLeCdXu7qGZXjMkcQULz2rqI7iCRtu4BvQ8UpUrMcal0MZD2pOQPWrBX0ppX2rNxZopIg7VQ1c/u48+prTK1Q1dMxpj1rKp8LLpv3kZJwe9RN5mSMZFSPE2e9RNleoNcE9dztiMt7OKaYsB5bZ4ar7idE2S4dR0an2Cx+R8/BPemXgVQqqxI+tduDp/vEceLn+7ZEO1OpidKXNe9c8NDs0ZNIKWmMMmnL0ptGTSaAfRTQTmnUrAFOptGaQHzN+0Z/wAjxF/17/8Asxqx8N/hrD4m8Kw6s6As8jpnzGH3TjtVb9ov/keIv+vf/wBmNXPhp8WrPwj4Ui0WbQ7m7eOV381J1UHcc4wRX00YV55fTVG9/J27nzs50Y4+brWt569EdRp/wYsI7yOS4h3RqwJAncdD9ag/agupU0zR9PViIvMLMOxIXA/mani+P2nSSpH/AMIzeDcwXP2pOMn/AHau/tBaLNq+hw3VvGWkhAkUAdfUflXBTWIo4inLFN2v1dzvboVqNSOGSvborHhPh+78Q2JebQpL2IkgO9umefc4ral8SfEeVNkmpa26+hQ/4VD8OvEln4f1SRdWtJLnT5uJVjxvjYdGAPX0Ir1S58afC2K0M0d3c3EmMiBLRw5PplgF/WvTxk60Kr5aKkn1tf7zzMHCjOn71Zxa6Xt9x4reWevX1x511Z388pGNzRHJ/SvoXw5o95rfwNsdK1CCWKYQNE0cilWCq5C8H2xXDeEvH2i6p4hTTrzw5MkdxMEtmtm8xxk8Bl7/AFFe1+IdY0vwf4al1C/k2W0A2qoGWkY9FHua8/H1sRJRpTgou91Y78DRoKUqsJ83R3PlDV9H1nwzqXmAzRNE/wC7uIiRj8R0r0H4X/FOO31aC18VW8UqSMEXUFXa8Z7FwOCPfr9avWnxL8K+I4Jo/EtmdJn3MUkjjMsbr2BAGQfwxXkviVtOl1q4OjhjaE/u8qV3H1A6gV6NOE8Veliqeq6/8E4KkoYb97hamj6H1345ihk8K38u1GP2dirfhXyv8LFV/iHoSsAVN4mQa+lHWdfhLEl1u89dMVXz1yEr5s+FX/JRdB/6/EriytWpV1/XU6szk3Kg/wCuh7h+0nGkXgBUjUKv2mPgfWuG/Zb/AOR11H/rwP8A6Gtd3+0x/wAiGv8A18x/zrg/2XP+R11D/rwP/oa0sL/yLanr/kVi3/woUvRfmz6QpszbInb0GaWmTqXhdfUEV4J7lz43+It1Le+OtauJmJdrtxk9gDgfoBX1Z4R8PabpehWdvDbxkCFOcdeBXzV8YdDn0zxZdXXlt5FxITuxwG7/AJ16R8MPjLo8GgW+leKXmtri1jEaXSxNIkqAYGQuSGx7c19DjaUsThKUqKvbp/XY8HDVY4bGVI1Xa+z+dzsfir4b0+48MX1wIUQrAxPHoK8A+C9zNbfE7QnhJy8/ltjurKQf0NegfF74uaXq2hTaH4aM04uRtnunjKKE7hQeST7gVh/s5+HJr/xaNcljYW1ireWxHDSEY4+gJowdOWFwdSVZWvsvlb8QxtSOJxNONJ3a6/12D9pf/kdbX/r1P/oVek/AH/kkaf8AXab+debftL/8jra/9ev/ALNXpf7PS7vhTEvrPN/6FWeI/wCRZT9f8y6Ltmc/T9EfOtr/AMjdGO/9oD/0ZX2pH/qV/wB2vjPxnZT6L4zvoipRo7oyxk9wWyDXv2k/GvwbJoUU99cXNteiP95ai3ZiWA52sBtwe2SK1zSjUrwpzpq6t0+Rnl1aFCrVhUdnfr8zxf42/wDJTNX/AN5P/QBX0X8PwV+F+jr/ANQ+P/0EV8ueJdRuPFfjC7v4YGEt/cfuoupA6KPyAr6z0O0+weDLOz/542iR/koFZ5p+7w1KlLdL9DTLn7TFVakdv+CfIM8Qn8RyQnpJeFT+L4r7G0/RrC101LVLePYEx0r49T/kbB/2EP8A2pX2ov3B9Ked/DS9H+hOUfHV9V+p8mfGu0jsviFewxKFXYjYH0r274DaRZx/DrT7owo0k4Z2JHfcR/SvGvj7/wAlKvP+uSf1r3X4Hk/8Kv0X/rk3/obUY3/kX0vl+TDC/wDIwqfP80ebftMafBbNYzwoqbpSDj/drR/ZW/5BuvD/AKbRf+gtUf7UX/Hrpv8A12P/AKDT/wBlX/kG69/12i/9BalH/kVP1/UdT/kZx9P0Z5d8Wv8Akout/wDXx/7KK+jvhv4e0+w8K6eywo7NAp3Y65Ga+cfiz/yUbW/+vj/2UV6T8Jvi7pWn6BBoniZpoGtV2Q3SRl1ZB0DBeQR06HNbY3DVK2DpOCvZLT5GWFxFOjjKvO7Xb1+Z6V498PafqHh283wopELnOPavmX4aXElr8QNClhJ3C+jXjuCcH9Ca9U+Knxf0m80GfR/C7zTy3SFJbpozGsaHqFDYJJHHTiuF+B+hzap43s7zyybezfzGbHBbHA/rU4GlPDYapOqrJ9H/AF1HjqkcTXpwpO7Xb5HW/tRc3ujn/Zk/9lrV/ZifZ4Z1pvS5B/8AHBWV+1EMXujD/Zk/9lrU/ZiXf4Y1pfW5H/oAqX/yK16/qW/+Rp8v/bTxnxbNJeeL9TmmYl5Lx8k/72P5V9YeGdB07TdGtbeG3j2rEozjrxXzH8UtGm0vxVcyMjCG4cupx0PcV6h8NvjFo8WhW+m+KHmtrm2jEa3KxGRJVAwMhckNj2xWmNpSxOGpzpK6XT+uxnhascPiqkartfqdN8XPD1jN4YvLpYkQpC5bH0zXiPwP/wCSn6L/AL7f+gGu0+MHxV0zWNGfQ/DnmypPxPdOhQbf7qg88+pAri/gj/yVDRv99/8A0A1WBw9SjhKnOrXT0+ROOr06uIpqDvZr80dN+03cSSeLdPtyT5cVoSo7ZLc/yFdP+ztoVjL4WbUpYkklknYHPbBwKo/tI6HNP9m1iFC3kArJgfwnv+Fcr8GfiLD4QefTtVilk0y4cOHjGWhfoTjuDxn6VEabxGXKNPdPb+vvNKk1QzDnqbNb/I+hNV0exu7R4mt0GV4IHSvkzxzZx2Hi3VLOLGyOdgMdu9e8+JPjP4TtdMkfSJZtSvGUiOPyHjUH1YsBx9M186ajdz399cXty2+aeRpJD6knJqsnw1WnOU5qytYnNsTSqU4wi7u9z6V8eXMlt8FpTESGfTo049Cqg/pmvFPg1ptvqvj6ytrlQyKjyAHuVHFe+axp39qfDOKz5xJp6L/44K+atHv9R8JeKYL6Jdt1ZS5KN0cdCD7EZqMu/eUqtJP3mPH3hKjVa0X/AAD62i0yxjhEK20e0DHSvEP2h9FtNPWwurdAhkkZcD0xk12+nfGPwXcWCz3Vzc2U+Pmge3dyD6AqCD+Yrx74seNz4y1iJreF4LC1BWBX+8xPVm9PpWGX4KvHEqUotJG2NxlGWHklK9zvf2Yv+Qdrf/XaP/0E15r8V/8AkoGrf9dB/wCgivSf2Y/+Qdrf/XWP/wBBNebfFf8A5KBq3/XQf+givQof8jGp6f5HDV/5F0PX/M9T8R3Mlv8As92ixkgyWMKHHoSM1538E9Lt9V8cxw3KhligeVQe5GB/WvVU0w6t8FLC05y2nJj2OOK8N8Natf8AhLxRDqEcf7+1crJE3AdTwy/iKzwi9pTr0ov3m2XiXyOhVa0SR9WrptkIRD9nj24xjFeF/H/R7XTbyxmgUKZdwwPSu+tPi/4LmsRPNdXVtNjJt2tmZgfQEAqfzrxr4neMH8Ya4tzHC0FnApS3jY/Njuze5rmy7B1oYhSlGyR047F0pUHFSvc9J/Zvbb4a1VvS6H/oIryXx7cyXfjPV55SSxunHPoDgfoK9Z/ZwG7w1qq+tyP/AEEV5z8VNHm07xRc3BjYQ3Dls44DdxXZh5xjmFRPr/wDkqwlLAQa6P8AzKtlrPjSzhWK0vNUhjUYVUQgAflTL7VPGF8pW8uNTnUjBDoTn9K7DwR4v8KtpsVp4jSW1uYl2+esZdJAOhO3JB/CpvFHjXwjaQ7NBtX1GckfPIhjjUfj8xP4VLniFU5fYL1tp944woOHN7Z/ect8M7XVLTx1pNxHY3SqlwBI3lHCoQQc+2DW1+0F/wAjda/9e3/s1d18LNS0nxHHLdWum3FpPbYEu4Zjyf7rd/pXC/tA/wDI3Wv/AF7f+zUUa1SpjY+0jZpMdSjTp4OTpyunb80d38EI0k+HcSyKGHnS8H614p43AXxdqoAwBctXtnwMP/Fvov8ArtL/ADrxTxx/yN+q/wDXy1Vgv99q/P8AMzxX+5U/l+TPpLw3DFHotkyRqpMCZIH+yK0ao+H/APkB2P8A17p/6CKuZO6vCe57MfhQrHikobpTSeKEDDPNNPWikpiYU0k5pScU00CAk0zJp31pp600JsMmikNFUI+Bms41YD95x0+evoD9nC3RfB99ueQH7cerZz8i1zw+DOsNgtdR/XdXr/wX+Hl7pHh26t7i4Vma6Lg5/wBlR/Svl4Zlg5u0Hr8z6ueXYmCvKKS9UaPkx99xH1pPIXOQGx7musHhOYf8tqX/AIRN+M3HFa/WqXcy+q1ex5nbNHZeIL6Ob5Y2jMnX05/qaNAVHW68RXsZCuCIQeojHf8AE/yrrvE3w3vtUvbZ7S/t4Y8bLgvu3lM/w4GCevWti88BifTHsluDEmwIuFztA6cfhXW8dQ5Vrq9/kcUcDX52raLVer/y1PJT4pn+0GQS6ckOf9SXYyfiela+p6tOx07+zokke8XIRzxz0yfQc10ll8P/ABhC6WraxpcVlGflkSJmlKjttIwPzP41qS+Ab2TxRbX7Xdv9hghK7efMLkEdMYxz61c8XhU9Lde/y6GVPCYxxd7307d9erOJ0u+ulvLq01RLcvbx+YzwZ249OfrWPc+KJvtLNE+nRQq2PKdm8w++egr0e1+Hl417rE17eQeVeAJB5OSyrzy2RjPI6Vm2/wAP/GFu/wBjh1bS0slb5ZfLYy4/3cY/8epQxeEu22un/B6MqeExlko3td9r76dUVNLntr7TobxIzskGeG6HOD/KsG+vLe18RXk+wzOkIjggU/M7HHSvVI/CmyJUeQswABbgZPriud/4VrdXLam1/cwB55Q9q8WSYwM4JzjnnoKypY3Dpyu9P+Cb1sFiXGKjv/wH+pzbTXGmaS99qrrLcyH5IU+VI/bPf3NY9n4mZblPtVxp00TkApAWDJ/30OfwrvZPAOuXmgra6he2i30Mm6KWHc6MAONwIBB+lGj+C/FhvEk1bUtPSFP+WdvGWMg9ywGP1rWOMwqi7tN/P8NDGeDxjlHlulp2+d9V+pyPiXXFs7s2Vm9rE6/fluS23PoAOTSafrkN9o2oJL5DXEMOQ8LEqwPGeeRXWat4C8QRapLf6Fe2I8//AFsd0GAB9QQDn8qluvAniKbw1NZSalZTXszA7mQpGi55AIBJ/KhYvCcsde3e/n0/UTwmN55fPtby6/oZXhK2jXw/Zho/maPeSfc5/rWssceceUtblj4Ukt7OCASg+XGqZHsMVN/wjkg/5aCuWeMouTlc7qWEqxpxjbZGFHDDnmNeacYINv3VrcHh2Qj7/wCVOPh9gv8ArO9T9co9y/qtXsc+EhB/1a1IxgMWwQx5Pcitg6C+P9YKT/hH5tvEymhYyiH1Sr2M22S1V0ZrWJ8HkHOCPzp8kFtIzSraxqM52jOP51dOg3X8EikimS6bqEY/1e4d9praOIpPqZPD1V0LfhvUEsZiEixuxkhjxXeRXdm1l5846ce+fSvOLK2mSdVaNgxIHI713VjZP/Z3lTKDuIbaR3xV1JQSuTCEndFqHU7MY8ud4wT0YZq9FeRyHCPHJ9Dg1iSaZHwBEPwOKgey8nlWlj9+orPnpy6lck10OpDK3GCPwqrqSBlQA85PSsRJr1Obe4Ep7jNZ3iHxJNpkNu11atKjsRuHBHvmk6KmvdH7Rw3NqWNl6gH6VVcFpApXiqNp4v0eb9087xlf7wzn8a0rXU9Iu2Hl3SZ9DxXLPBVOiN44qFty79mXygEO044qheBo5FUtnAzWqu2QDZtIBwOeaxtZZoblv3bkY6Yrow1NxqJ2MMTPmpvl1Gg8U5SM0y2V5bfzQmB3yc0temmmea7rckyKKjpQTmgLoeaBSUUBcdRk0lAoC4tFFFPQZ458VPAV34j8Ri+TzwFj2DYBjrnvXI/8Kivv713+S19I0flXTDG4inFRhOyXoc1TB4epJylC7+Z876b8ILlr6Hz5byNA4JYKvY179fafDead9kmXI2bf0q1+VOWs62Iq1re0lexdLD0qN/Zxtc8J8a/ClpryS4tYXQk53x45+orlYvhTq7TbTK+3PaHn+dfUBAPUZpAiA8Kv5VrTx+Jpx5Yz0+8zqYHD1Zc0oanl/wAL/hpBoF2uozozXK9Hc8ge3pXa+ONDXXtCl09lWRHxlG6Gt2iuapWnOXNJ3ZvClCnHlirI+ZtV+E+oRXDLbtNGueAyb8fjkV0Pw/8AhM0OqwXupK8oicMAwAXI74717uVU9VB/ClHHTAreWY4qUORz0/rqc6wGGjLmUNf66Gb4gs2uPDtxYw5+eIoMdeRXjfgX4Wz6X4qstSklugLSYSLuC4Yj1r3ftRgegrGliKlJOMHZPc2qUKdVpzV7bHGfF7w9L4m8NjT4zICJFfKAZ4PvXO/BfwHL4X1m51CV7gtLB5W1wMYyDnj6V6qaUdaI4irGm6al7r6BKhTlNVJLVdR9FFFYmpynjrwla6/aODCrSMOQ3Q14frHwmvorhhbedEM8Bl3gV9ME80m1WPzKD+Fb0cVWoP8AdysZVsPSrq1SNz508N/B66uLlGv2lePPIA2Aj+de7+FdDs9B0yKztIljVFxhRxWuFUdFApaVbE1q7vUlcVHD0qP8ONjx74veArnxN4hivozOoSPZ8gGMZz3rt/hX4fPhrwjDpReR9sjuS4GfmOe1dTgegpRxRLEVZU1Tb91dBqhTVR1Eve7nmPxS+HcGvsbqGE+dk4ZDhhXlEnwo1cTbVlkC57w8/wA6+pab5aZzsXP0rSjjsRQjy05WRnWwdCs+apG7PHfhl8LY9Lvo9QvI2eVejSYyPoO1euXUf+hPFGP4cAVYHFIelYVKs6suabuzanThSjywVkfPln8JLh/Ea3Es12kf2nzSQq/3s19AjO0D2ooq6uIq1re0lexNOhTpNuCtfc8R+Jnw7uvEHi6fUla4UOFX5AuMD616h4B0caB4UsdIDu4t0KhnAycknnH1rdwPQUUTxFWcFTlLRBGhTjN1EtX1PNvjN4SuPFEdrHF5oET7soBzxjvVn4MeEG8J6dfK8kzPdOrMJAONoI4x9a9AIHpSHpQsRV9n7K/u9gdCm6iqW97ufIfxa/5KNrf/AF8f+yiutuPhhJqGhafqVmjxtPbRuxQZBJUdRWd8TfCmtXnjvU7mCGIx3E26MmQDIwB/SvobwRbvbeEdLtZ1HmRW0aOOoyFANevicZy0KXsZ+8lrb0W55WHwnNiKvtYe629/U8A0n4TalPcqtw8rJkZCpt/Uk17l4E8K2fhvT1hhhVG9q6UIoPCgfhTq8uvi61f+JK56dHC0aH8ONjzD4z+DJ/FM9nJE0wNvuAEYHOcdc/StL4NeFX8K6Td27tKxuJRIfMA4OMcYrujRS+sVHT9lf3ew3Rp+09pb3u5xnxD8GW2v27sIVdyvKnvXjGofCrUkuCtu0qLno8e79QRX01TSiE5KjP0qqGKrUP4crE1sNSr/AMSNzwHSfhHNHp801wskszIQm4D5cjqB6/WtX4Z/DSXRvFlrq08t0DbEsqsFw2QRz+de1YHoKQgZ6VbxuId7zeu5CwWHVrQWhn69pcGq2LW0ygg9K8K8U/Ce4S7eSyR4gxPCjcv5dq+haa4BHIBrKjXqUXzU5WNatGnWXLUV0fOWg/Ca9muVN4ZJI88gLsB+vOas3/wluJNTk2/aI4mfgIq4Ue1fQQVR0AH4UYHoK3eYYpy5ufUxWAwyjy8mhU021FvpFtZtlhHCsfPfAxXmXxG+G8WqSm6tYTuxwyH5h/jXrB6Uh6VzQqThLmi7M6JQjKPLJXR8yx/C7VmudnmSbc/88ufzzW7qHwnkj02COFJRJuLO64LNx3r3nYmfuj8qGA9K6pY/FSavPb0OSOBw0b2hucD8IPCbeF9OvFd5me5cMwkA+XAxxj61xnjT4c3ereKbzUAbhVnkz8oXA7V7gKZULFVozdRS959TR4ak4Km4+72Mrw5piab4astJLM6QQLFlupAHevOfiF8OE1C4a6tYmDHoyHn/AOvXrRprdazjVnGfPF2Y5U4OPI1p2Pm2D4ZapJcbC8m3P/PPn+dbWqfCuWOzt44UlVhkuy4LMffNe6hFB4UflQwHHArplmGJk03Pb0MI4LDxulDc4r4S+Gm8NaNcQu0rNPL5hDgccY4xVvxt4Xt9dtGBiVnPUHvXT0h6VzyqTnLnk9e5tGEYR5YrQ+eNU+Gl9FMRAJkGehXcBTtJ+GGoXEw+0NKVzztULxX0Gyq33lB/Cm4C5wAK6v7QxVuXn/I5/qWHvzcn5mF4P0GDw/pSWkChB3A9a4j4p+D7nX9ciu4/OwkWz5AMdc969RprdawhVnCXPF6m06cJR5ZLQ5n4daK2g+F49PYuxDMxL4zkn2rzjxD8PLq+8Q3V2GuAs8xc4AwMntXtZppA9BVxxFWEnOMtWZyo05RUJR0RW0uE2+nW8Bz+7jVefYYqY9ac3SmVkWBJxR25prHikB9aaELTWpT0ptMBrdaSg0HpQIRqbRRVJEgTxRSZopiuY8UbBSx5U9+4rrPBSsunTZlY5mOM/QVxUduOqZQ9yTwa7XwRGV0yX7vMpJ9uBX5dgr+1Wp+n4tfuuh0Crngk/nS+XhcbuRzg00RknrTjHuPH0zXtank6DFAzjOcVBq+oafpVjLqWp3a2trDgySux2rz3/GuMi8azabpuv/2yIGvdNn8qBY0K+du4TjPUkGrGsa5qun+G9MstRsLXVNf1Ztq2ezbCpJzhs54UY/EV1rCVLpP8/K/5HG8ZSs7dL9Ntbfn95taL4t8L63NDDpOvWd3PMrMkUcnzkDqSvUfjUes+LvDOj6qml6prlrZ3jgERzMV4PQk9APqa5nRJtQ0XxlZ2/iTw/oMFzqWUivdNjwc4+6SRn6/WjUL/AFjxVe6h/wAI74d0G6sLV/s8txqaZNyV5KoAOgz345rV4SPNv7tt7r03MVjJcjX272tZ+u1+3nY7bR73T9Usvt2mXsV1bMxRZIm3KSDg4PenX95Z2CRyXl5HAJHCIZGxuY9APeuCbxk9l4Ihn0jSbazu4b4WclkiDyw3cKB0zkfSk8Z3GoR/8I0PE0llBL/aP2idYSfLijU5C5PJIA6+tSsDLns3ZXa3101G8wj7Nyiruye2mrt+Z6M+Vz81N6HO+uW0TWtY1L7T4gvI4dO8ORIzW8bpm4uAP42OcKvoOtcVdfFO+a7e4tjocNorHFrO8puHGeuQNgz6ZrOnl9epJqPTf/I0q5jh6UVKT328/P0PXvU+YaRsg5Dtn61w/iD4gWlj4X07U7SKF59QXdEsz4SMA4YsRkkA+nWs/wAF/EOfUPEFvpGqS6Tc/aiVilsS4CtjIBDgHt2oWAxDg520V/w3B5lhlNQvq7fjsegQahYT3U1pFexPPDjzY1cFkz0yO1WRt4+ZuK8v0PXLXRD4s1+5i81mvRDCmcbyAeM9hVTTvineR30TajNok9nK4DR2rSCWIH1LqAce1avLa0m/Z6pW++yZn/alGCXtHZu/3Xav+B63uTOMt+dPCrgkkjNcT4g8QeJB41OgeHbaxuGNt5u65JVYz/eJHJHTjHenaN41mj8M6tqGv28a3GmTeSwtz8srY4C596w+p1eVSWt7adddjo+u0udxfS+vTRXf4HZ7UPRsik2R4OM4rzzUvEXj6w0N9evdL0iGwkQNHEkrNNBu+6XHQjpkA967/RjPPo9pPcP++kgR5NvA3FQTj8amrhpU48za7aFUsXCrLlSe19dNBzInqfzqIRj5sO1XmQY3bjTVjyeSa5nE6lIphT/z0YfjTlQkgeYTVlowT6n6VIicn5Rj6UKAOdi/plrGIQzorMTnJFaCio7QfuVwMDFTAe9elBe6kefJ3dxhX2prRhhyBUuKDT5UK7Kj2cDMW8tdx7gYrF8TaYJ4YgszRgE8EbgePSukqnqq5jj471E4+7poVCWuup5xqOgzyXSA2MEsDA75UOxlPqKpXektZzrDGt0ryD92yjcqketeieWM9OaY0IJOQKyjWr09pGsqVGW6PPf+J3Z3DTRX2SAMLuI/Sti08YapDsF9amYEc/Lmt+60q0uSpmjU4OQcVG2kWyqfLGK6I4+V/fgmYywkGvddiW28RabeW/lY8nIycAYWmxzQSZ8q5jk54GcGsu50HzbhmysiMPlXbg5+tZcvhu5j/eRM8TjP3STXTRxtF7uxz18LJ76nW7WXhutFcaL7WtLYee3mJ6P0rqdMuheWcdxgDevQetd8XfVHnzp8jtYtrS0ynL0qiBaKaCc06gApR1pKKBodRTaKBjqKQdaWgAyafTKMmgB9FItLSaAKKaOtOpWAKUUlFJoB1FNooAdk0U2igB1FNp1ADl6UmTmkzRQA+mseaTJooAMmjJoooAMmjJoooAKKKQ9aAA9KSiimkAUUUUWAqy6fZyyeZJbozepFWI1VECqAAOgp1FGwXCikbpQtJiuNoooqkhBRSGkpgFFFFAAelMpSeaSgApKDSHpQAtMY80ZNJTFcDSUZprH0pkgx5pp6UtIelANiUxutK1JQQxD0ppoyaQ1SQbCUh6UtMJOKdhNg3WmHvS0xu9OxNxtFFI1UK4096a3Sl70jUEtjaa3albrSN0FOwhrdKaaVulMNAXF3UhpppA3rTFcGPNJmlJyaRiNvvQhXCkPWm5NISc1aRLAdaKSigkpRW0K9xmut8GxgWE3zZ/e/0FcgjfMNy8V0/gyXm5g9w46/SvzHBte1R+m4q7ps6YKMU4IMe1R7j2AxTgxxXtaHlanG3PgRLr4ix+IrmSF7KJBIsHO5pxwCRjGB1HPWrHjvwzqmqXVhquh3tvb6nYkmITg7Gz1BIBx+Rqze6ne3Xi220vSdRsFS2VpNSgljYyleNu04wOSO9ReGNef+ztTfXdWsJriwmY3BtY3CW8f8Kkkcng9K7FOt7sr7LT0enbqcLhQ96NvieuvVa976FDR/C+v32vWuu+MdRsp5bNWW2s7JT5SMRjeWIBJx2xWdbeFfHGhT3Nj4b1bSRpdxKZA10G82HPXACkE/jzjtXf2F1BfWMN7auJIJ0EkbYxuU9DzVa31jTLnVp9JhvYXvoF3ywKfmQccn8x+dT9Zq3atp2tp9xX1WjZO+ve+r+focd/wr+6tbfRLOzuoJ47fUPt2o3FwzLJO+QcqoBHbGCR0rV8ReGLnWvFmn3VytlJpFvHKssTsxkkLoVxtxjHPXNdVI2xCxAAUZJ9qp6Vqdnqtn9r0+4WeDeUDqCASOo5qHiKr97tf8S1haMfdXW34f1qcroPhHVLG21Tw/c3VvP4fuI2Fqwkb7RCT2wRjH49ves3TPCvj6xji0mDUvD6adC3yXJty8+zOcbSuP/Hvxr0hT6AUE4HTmn9bqa3s7+XXv6h9TpaJXVuzez6ehx3jbwnqGoz6fqmiXVrDqVgNqrcJiGQd8gA479j1qfwnpfimK5mu/EN1o5JTbDbWdv8qN/e3lQfwxXUqeOlKTz07VDrz5OR2t6F/VoKp7RXv6s83tvh7fy+DrjTr68tYtTa/a9ikiLPEDgAKcgH9PzrQ8O6P41OpwSa9eaDHZw8NHaW+9p/qWVdv1H5V3HUZ20hzt+6M1UsXUkmpWd/JfgRHB0otON1bzfrqcvo/h/ULfxrrGu3bWZiuYVhtVjdiwAOTvyoA6DoTWXp3ga6m8IatpOrXNql5e3rXUcluzOiHjbnIBPQ5+tddrOpW2j6XPqV+5S1gXdKyqWKj1wOaw9A+IPhTXr+DT9N1AyXs+7bA0LrIoAySwI4FOFSu1zRW1vw2FOlh0+Wb3vpfe+5zmp+FviJrGhDSdQ1XRBBGyKqoZMyoO7Ns7DoMc9zXp9vCsUMcXGEQL+QxSr06DFKetRVryqJJ2t5K25pSw8KTbje+2rvsLhcUnGKTkelUr7VbCyvbWxurhI7i7bbboQcue4GKyScnZI2clFXbLwHvTiM9KZ09Pzp4bHXGKEDNe1H7hfpUu2i3GYUI6Yp+K70tEcb3GYNGKfijFOwrjMVU1LlE+tXsVUvxllX0GamfwlQ3M4rzSEGrGwelHl1zOJtcqhcU4jFT+V7Uvl00mO6K6rwcUmxcYxVkQ+/4UjRHNJwvq0NStsYXiiCBNDvHnGFETMCBk9P8AGs3wbHLF4dtFlBDlckHsD0rp7+IG1cSDcpHIPSs1eOnHGK9PL01B3Z5ePneaRIKXNNFOFd5whS5NJRQA8dKKZmlyaBjqKbk0o6UBcWiiigLijpS03tS0AhaMmkooGLRk0UUAGTRk0UVLAMmnjpTKMmkK4+imZNOXpQkMWlFJRTsA6im0UgFNA6UlFACnpQKSigBT1pKKKdgCiiikAUUzJoyaaYCknNK3Sm0VQrhk0ZNFFJoAzRRRSsIKQ0UlUAUUU0k5oAVulJk0lFABSGikNABQelJSbqBXEpD1pTSVSExG6UylJpDQIRqQ9KWmZoJbCkPWkakPSmkIQ9KaaWkNUJsSmignmkNNMQ0k5pp70p6001RLG5NNJpaYW5oELTWbihjxTaaEwpr9KU9KjJNMQUjdKG6U007AxM0jYoNNpNEC0hPFIx5puaaQrimkozmkNUmJsU9KKQ5oobEZwkBZv3T4GDnNafh6++zalFL5bBG+V+exrDNxuUJH5gJGD8o5qxFNhfuueMD5QOa/J6dTlaaP1epT5lY9QB4+Vc596Uf7v61zfhfW0ljWyuNyyAfu2I+8PT610JkHHymvepVY1I8yPFqUpU5WZwngRhdfETxdfsMrG0cIPt8xP/oIrl7S4x8PfGepYz9r1AxD3Ax/8VXR3vg3xNBrN/ceHPEUFhaai2+4jlt97A89D+J9KsX3gdl8GWnhvTL5I445xNczTxlmmO7cxwCME17axFFST5t+Xvolvc8J4au01y7c76at3tb7+tjO0nUfGOhX3huz1OTTWsdQ8u3jsoYyGhXaOrdzjn09qltdTvY9U8aa3p+mQ3d1ZulvD5cA8xgM5yV5fHBx7V0OsaFc3/ivSNUF1DHaabubyTGS7sVIGDnAHTtWXY+Etbs9F1OC08QJa6heXzXYuIoSF9kIJz+VZfWKMld2Te+n97/I1WGrQfKrtLbX+7/n8iHwXrmual4c1TUdU1XTL+2W2LqbeMxywvg5R19h371heB9T1a+0TTvDHhi4itp1VrjUL+RVbyVZidqIfvMc9egre0zwVq0Gla4brWbWbVtXi8tpUtikKDnnYMZJyeeKfc+CLm3GkXuh6hFZarp8KQSSvEWiuEUchlBB/Xp9Kt1sPeSTWrVtNNE/LVXf62IVDFWg2nonfXVpteejsu/lcfrGreIJtbTwr4Ylt1ure3El1f3q79o6D5RwWNL4Z8Qa1Fqup+HvEZtpb20tjcJc242rInHJHbqP1pviHwprkmuf294c1qPTr+WMR3CyxeZGwx2H4dDmnaV4Tu7Ox1aefVPtut6lAYpLuWPCRjHAVR2/H0rH2mH9lbTbtrfvft/Vjf2eI9tfXfvpy22t3/q5zNv4l8eP4RfxSb7TksIJWXynt8yXA3YzkcAduOT61veJtf8AEj+INB0zQTbRT31p5sqTjdGhK5ye+BzwOvFSXvhC9m+Hdl4Vt7+3jeIr587RMVcBiWwAcjOe9aMWg3I8dr4hkuYDaxWf2aGAId6n1LdP0rSWIw7k3Zac1tPLQyhhsSopcz1Ub69b6/h/TMvw54m1axbxBb+JJra8bSEDm4t02Byf4cflVH+1fiHcaE/ipZtKt9PMJmj08xEyCPs2/wBcc4rY0zwrKD4iXVLqG4TWH4EKFTEmDgc5yen5ViSeCPGD6PLop8XQf2cq7beM2pzjPAc5zj2BojVwzlfRbbrS1tbL1HKliVFLVr3tnrv7t32t/wAEvzeKtWg8IaFHHBDf67rHyxCQBYxkn5mA7AYpttf+JvDvifTY/E0mk6kmpyi3S4trcRSRMTgDPUjketWtc8HS3miaRDY3/wBj1PSo1WC5CkqSAM5HXqM03SvCuqf2tBr3i7XE1W4sQzW0UcXlQxHH3yO5FSq2Hs3pre6tr5W7IHRxLcVrpy2d9PO/f8SrHqHjjWvEWt2Whahp1lZ2U4jWe5g8wqf7qgdfcnOKsab45vLLQdYOvW8DalpMwhfyeEmZs7SPTpXOeDrHxBrC6prXhjxLBYx3N/JHIHhEqOq4+Ye/JrqYfAFl/wAIvdaPPfTTXN5N9ouL0j52l7HHoOmK0qvDwfJK3TZa9L3ZNFYip78L/a3enWyS+44mH4m+JIrpLya6tbmJmy9iunsmwd8SdTW54qTXNX+JOjR6dqVtb7rf7Xa74MmCMqN4Yd2POPTNa+i+HfG9vd2y6h42D2VqRsjt7cB5FHZi3Xj1zWpHoNx/wsBvEst9C0K2n2eKARnepPUk9D37U54qhCd4JbP8duiIhhMTOHLUb1cd/J6vRv8AroVPDOvX1/qXimaeZWs9Pl8u2TYBtwGJ5HXoOtc7N4s8TQ/Dqy1pXR5ru6kSW8aDclrGGKqxReMcHn/Grt/4K12K/wBQTRPE0NlpeoyF7mF7ffIM9dpz/hV7VvDerQ6Vp1h4Z15NPjs4TA0c8AkjmUjksO56+3NZe0wyaemtuj0stb6dX2ubOnimmrPTm2a1u9La9F3t5HdfDe61a88LQ3GsX2nX0rMfKuLIEJJH2JB6N1yO1dJiuT+Fehr4d8Lrpf2w3cgkaSR9u1dzdlHYV1grWbi5Nw2FSU1BKe4YoxRRUmgY+lUJfnkLcVZnk42L+NQVEnfQcWR7fpRt+lSUVPKXcj2/SlVeOgp9FHKFxAnPSkZeak/hpvWnZBzFDVztsm9+KxU6c1ta4v8AoYP+1WKp4FejhY2pnmYt3qEisKXNMpy9K6bGCHUCkopAKetLTaWgBaM0lKOlAC5NGTSUUALk06mUZNAx9FItITzQFx1FN3UmTQFx9FA6UUmgCl7UlFKwDqKbSimkFxcmlXrSZophcVjzTqZRk1DC4+imZNGTQkFx9FMyaMmnYYpPNJmiii4rhmjJopD1osMWim0UWFcdRTaKoQppKKKACikbpTcmgB9FMyaMmgBzHBptFFABSGikoAKDQelNp2E2BpDSGkPSmkSLTSeaTJooAQ0lKelJTRLYUylbrTWotcQjUw0ppD0pjEPSkopGpogR6bmkLc0h6U7BcGNRk80N1pKokDioz1pxpjdadhMVulMNKelNoJCmN3pW603vTFcbSGlbrTT0qribA02jPNBoaE2Nem0oprd6CBaTNNyaKYDi3FFMPSigVzHEd4yLiTaB1YE5qV4rgIsiyMRngHNeAt8YvE8bY+zxhfRM0D41+I1z5lvG3odx4r85WR4hdPxP0h5zh31Pf3guo9rKwOT1ycj3rptH16dYxFqChlx8kqg5A/2h/Wvle7+M/iZk/dxRQ5Hck02L40eKo4VG2292IOT+tbUcpxVJ3jb7zKpmeFqK0mfZsUnnJvhdJF9jQsUobIVRn3r42h+Nni1H3RvCrdQV3CtCH9oLxwqgebGw9WAP9K9CODr/AGo/icUsXQ+zL8D66WOYEkIOevNO2Td8D8a+R1/aB8cM2BJD8vX5R/hSf8NBeOAf9ZBz/sVX1Kr2J+t0u59deXLjrSbJf73618kD4/ePGGVlg/791Gfj347bb/pEKH/rmKawNV9A+t0u59dGOX+8M0zZJg/MDXyHL8dPH7A4voh9IxUcXx18fAHN3D9fLFL6jV7B9cpdz7A8uTIGRUbRy4BGK+QZvjz4+UlRfW+Qv9wHmok+Onj9R82pRZP/AEzFH1CqH12l3PsNVkxu96Xy5iCMnOe1fHf/AAvrx2PlOoRNjt5Y5qWH44ePJFJXUIgenMYPSmsvqg8dSPsArMpAPf2pDFKVJJB5wR7V8eH46ePlkO7Uoj1H+rFO/wCF3+PfMH/Exizjp5Y5pfUZ3tcPrtM+wYofLQrGFjXPRQAP0qRUlyPmWvj9/jV46OD/AGhGA3UeWOD+VWH+MHjgIGXVEJY8fulp/UZ9w+txPrb6yL+NMVUUkmcdeua+Rz8W/HTsf+JimD/0zX/Cm/8AC0/HBUgawE+kS1UcBJvcHjIpbH1u3kqpLXC4781UkvdNjB3Xgz7c18lS/EzxqzKH1wHJ/wCeS1Xl+JHjIvlNWAX08tCf5VosvgviZk8dL7KPsjRPEljZyOgaWQN7V12lajDqFsk0eV3Z4NfBNt8UvFgk/wCQuFVeSPKXP8q9u8E+Ntb1Xw5GiapJa3kG24jlVQVde4K/3exx0rrp0I8nus5JV3KWp9KMVUZYgVBLNnhOPeuT8B+Jf7e0ozXbQR3SMUZFkzux/EPY10o6Z2kCsJKadrG0XEWiikJrOzKFopQOO1J3p3GgopSOKSi47Dh0pGpw6U1ulFxcrKWsjdp7+3NYA611E0fmRPGRkFTXMujRuVYYwcCvQwb93lPOxcWpcwopaaKWus5kx2TRk0lFKwxcmgdaSikDY+lpmTRk0APopmTRk0A9B9Jmm5NJQK4/dS5qOnCgLjh1pabS0DFoyaSigBcmjNIKWgBynJpaZRk0APopmTRk0APopmTT6mwBRSNQvSmkAu6iikamMWimZNLupWEOopmTRk0xj6KZk0ZNAh9MyaMmigAyaMmiigAopKBQAtFJRQAGikoPSnYVwprdaMmkosFxc0hpKKZIUh6UjdaSncBKKDSUhXCmtSnpTaZIVGTxTm60jU0hjaaetKTSGmK4zJpG6UN0ptNIkTNI3Sg03NUSxpppbmnN1ph60CBulNopDVCbEpG6UN0pjdKQgNJQKa/amSxD1pH6UN0pjGmibi9qbRQaoTYUxu9Oph607CEpD1oakosJiuaKYaKQj5iHg6WSA3IgujH8yx5I3yY7gehNS3Xgu1s72OGeKZZHiRxEsgOBgl8nHXAzXe3PyreleCsUu3Hb5h0qn4v+W0u5F4f9wNw64x0zXM4xXQ9ZOXcw9M8M+Ebmynmhtr1ljV/LZ5BmXbjOBj3FOvPBug2tpGz2N15k5O6Jn/1IVNxJOO/NdNAif27epsXahnKjHC9OnpS61zo0zHlvLc5PX/VirVJBeXc4w+F/Dcl7FNb21wNL+5Lcb/mLAZbApkngW2kWJYNPdJLli9uPNyGjILZPpwK19K/4+o4/4Ptx+Xt/q/Suhh+W1kZeCsW1SOw2HgVm6cL7Fc8l1PL9P8NWkl0Yvs7mLekb3Bb5VZuSPf2q+vw6lYRuLaQiVty5bAVeTz6cVva0qo9lCqhY2S1YoBgE464rSvJphpV6RK4IhQA7j0xUKnDsPnl3Oah+HbpHJIbVAElVF3y8EkZyPUVLc+D7e2az2aDvkEW6VWmz/eyTjoPlro7lm/s+1Xccfu+M8fdFUdZll83PmPkRBR8x6bOlNwhHZApSfUp23h/wzPDHItqm1/L3zGUhQzZyB9KzdY8J2q6nY28Gl+V5xP8ArHJDfMeWx0GBmq1u7Hw4FLMV8xuM8cdK0RJIy2btIxbZIMk8429KLQelhtyXUwE8JR3VpLdW9ltjUqNxk65OOOasW3gfzNQt7N4UEj7WyzHABBOT7cVoTEr4bvEUkKLqPAHQcGrtg7mwv5SzGQSwqGzyB5Z4z6UlThfYOaXcgT4dIls0klnYgRhd7GU7pdxOSvOB0pbHwHaiAO0Nr5zCLYgcnaGOfmAP+cVs6TzFHGeUKwEr2zzzir8IA0y4cAbt6jPfAUYrRU4diXUm+pzl74J0yTzvscFmIoFDM7s3zNkgY56cVmf8I1bJcWfn2Fu0rgbIg5Gfmx83PfPGPSuolVRDaoFAR47bcuOG+fvWi0aLqMjKigrHDggdP31Dpx7B7R2scta+DLOW6eOP7IiruaV/NyAMgYAz1rSX4f2MkbSTbfNaMvHbpJhlBbCk/gaqXgA1RABgNjd7/vT1rqbb/j4uX/jFsgDdwNxpciBtoybjwFo0VzJCZl2bm3Sb9ojwvQ+4JFKnw/0ry5Wjj3+WH2Qh/mfHRie/I6Y712cscbQW26NDuuGDZXrz3/IUlsqjU9VcABlaXaQORwvSmqcRczOTuvBfhmGUmezKQiTc77jtiXaG2Z/vZzUf9l+Dza710Iny7h44yuS0uFBAPpzXWa+q/wBlTLtGGAJGOp45pZQAoYABhKMEdfuCm6URe0kUdO03wbAZrj+wbUGS2/dwyLkggZP1Nd94B1TQI7uC1Gk21ravEJE2g/IxYcA+57VwWogeXEcDPmfzBzVbwxLIun2arI4AvWAAboN4pTilshwblufQd74M0O4d2sXlsZ3bcXiOVJ+lOGleINNkaTT7pbqPHEbEg/ka01J8uI5OSi5qe8JHlEEg7x/KuC7e52paHL6v4i8QWSIyWr5LlWjePkDPXPpSJ40vVvpbVrOF2TGGDEdsk12WmKsobzVD/wC8M1zvii2tg07C3iB8s8hBmm1HsLXuMTx3Y/L5ltLkqGYA8KKs/wDCbaI8SMZpF3EYryW4Zl1oopIXYOB0qvCzG7VSSRg8VfsI2M/bSTPZf+E10Ix7/tfQ45FTp4u0Jiy/bUBAzzXit0B9mYY43iq8BOZeT1FDw8R+3kfQFnrWnXgBhvLZwRnh8Yqy93EEykkTnsA4rwC1dlSPazDhuh966DSZJPOi/eN27/SspYeKRpGvI9elvIEhMkkyR8ddwNZWqXFvPDAbdlYcksO5rmoiWtZN3PzHr9TWpbgCygwAPlqqMeWWhnXlzR1H5oyaSiuw4SSikPSkWgq46m5NOpg+9SsJscGpc01qF6UWHcfRTKctIVxaKa3WlT71AhaKBRQAuTSqeKbRQXcfRTR1p1AC0U09aKBXHUm7FJSigdxRS009KSgB9GTSL0opgLRTaKQD91JSdqSgB2aKbRQA6im0UAOpDSUUAOHSm7s0UUALRSUlAC0tMNJQFx9I3Sm0UIHsLk0hJopKogKKKKYCHpTcmhutJSAWm0tJQgbCmnrTuxphoJYU1qU9KaaaEGaY3SlPWkPSqBiCmt1pWpooEMPSm049KbVENjT1ph60rfeNJTEI3WmE05+tNpgIaa1KfvU1qZIhPFMzT6YetNAxCaRulKetJRYhjKRqG60lNIkSiimtTEDdaaelFIaoBtFO7U2mISiiik0B/9k=">
            <a:extLst>
              <a:ext uri="{FF2B5EF4-FFF2-40B4-BE49-F238E27FC236}">
                <a16:creationId xmlns:a16="http://schemas.microsoft.com/office/drawing/2014/main" id="{7C678369-50DF-4F22-A162-135635A88DE1}"/>
              </a:ext>
            </a:extLst>
          </p:cNvPr>
          <p:cNvSpPr>
            <a:spLocks noGrp="1" noChangeAspect="1" noChangeArrowheads="1"/>
          </p:cNvSpPr>
          <p:nvPr>
            <p:ph type="ctrTitle"/>
          </p:nvPr>
        </p:nvSpPr>
        <p:spPr bwMode="auto">
          <a:xfrm>
            <a:off x="685800" y="2130425"/>
            <a:ext cx="7772400" cy="4287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t-EE" dirty="0"/>
          </a:p>
        </p:txBody>
      </p:sp>
      <p:pic>
        <p:nvPicPr>
          <p:cNvPr id="9" name="Picture 8" descr="C:\Users\mhaviko\AppData\Local\Microsoft\Windows\INetCache\Content.MSO\D971079B.tmp">
            <a:extLst>
              <a:ext uri="{FF2B5EF4-FFF2-40B4-BE49-F238E27FC236}">
                <a16:creationId xmlns:a16="http://schemas.microsoft.com/office/drawing/2014/main" id="{327146C7-C17F-4C48-8A52-E0681FF0B8C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A9F1147-D3D5-45DE-BBC1-5B6573456F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024" y="-1395546"/>
            <a:ext cx="5355770" cy="53557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lt 1" descr="EBO2012_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705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lt 1" descr="EBO2012_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0248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lt 1" descr="EBO2012_lopetamin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0415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lt 1" descr="EKO_teadmata aast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899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lt 1" descr="emo_0607_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202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lt 1" descr="emo_0607_9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5071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lt 1" descr="IMG_007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4416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lt 1" descr="IMG_01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385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lt 1" descr="IMG_09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0003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lt 1" descr="IMG_1111 - koopi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344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lt 1" descr="9-Avamin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588"/>
            <a:ext cx="9144000" cy="6092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298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lt 1" descr="IMG_1115 - koopi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2293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lt 1" descr="IMG_11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394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lt 1" descr="IMG_11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105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lt 1" descr="IMG_11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756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lt 1" descr="IMG_122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5664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lt 1" descr="IMG_13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252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lt 1" descr="IMG_134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049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lt 1" descr="IMG_135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7534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lt 1" descr="IMG_135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024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lt 1" descr="IMG_136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191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lt 1" descr="DSC_170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662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lt 1" descr="IMG_137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26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lt 1" descr="IMG_137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081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lt 1" descr="IMG_138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902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lt 1" descr="IMG_137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755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lt 1" descr="IMG_377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112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lt 1" descr="IMG_380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991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lt 1" descr="IMG_43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048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lt 1" descr="IMG_449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9903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lt 1" descr="IMG_460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305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lt 1" descr="IMG_479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082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lt 1" descr="DSC_173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7098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lt 1" descr="olümpiaad 1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954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lt 1" descr="PICT000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231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lt 1" descr="PICT00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663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lt 1" descr="Picture 13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3883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lt 1" descr="Picture 19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10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lt 1" descr="rahvusvahelin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3"/>
            <a:ext cx="9144000" cy="6848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028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lt 1" descr="IMG_063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747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lt 1" descr="IMG_064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593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lt 1" descr="Grupp mägede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725"/>
            <a:ext cx="9144000" cy="6176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020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lt 1" descr="Lumel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725"/>
            <a:ext cx="9144000" cy="6176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158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lt 1" descr="DSC_179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355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lt 1" descr="Medaliteg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725"/>
            <a:ext cx="9144000" cy="6176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8606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lt 1" descr="Võistkond lõpetamisel(Mark Gimbutas, Laura Sedman, Paula Solvak, Maarja Soomann, Eva-Liisa Pärtel, Tiit Talpsep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725"/>
            <a:ext cx="9144000" cy="6176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093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lt 1" descr="IJSO_Hõbemedalitega Erik, Eva-Lotta ja Kaur Aar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9989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lt 1" descr="IJSO2008 osavõtjad ühispildil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431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lt 1" descr="Eesti tiim Cartagena allveearheoloogia muuseumi ee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679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lt 1" descr="Cartagena amfiteatrit uudistama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2001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lt 1" descr="DSC001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650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lt 1" descr="P12202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7262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lt 1" descr="P12205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313" y="0"/>
            <a:ext cx="6935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8400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lt 1" descr="P12205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5843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lt 1" descr="DSC_18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1557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lt 1" descr="DSC056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437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lt 1" descr="DSC074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1419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lt 1" descr="1. Eesti delegatsioon enne IBO't Tokyo's keisrripalee ee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4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524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lt 1" descr="3. Eesti, Läti, Leedu delegatsioonid 20. IBO lõputseremoonial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4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923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lt 1" descr="DSC_1330 Meie poisid (vaskult Eero, Uku-Laur, Madis, Mark) enne avamist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903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lt 1" descr="DSC_2112 Medalitega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0334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lt 1" descr="DSC_3120 Kyoto ryokani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9637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lt 1" descr="PICT003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918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lt 1" descr="PICT0039_o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749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lt 1" descr="IJSO_20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783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lt 1" descr="EBO2012_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4993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lt 1" descr="IBO_20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976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lt 1" descr="a1108_03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3576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lt 1" descr="a1108_0445_r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869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lt 1" descr="a1108_056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5887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lt 1" descr="a1108_058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84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mhaviko\AppData\Local\Microsoft\Windows\INetCache\Content.MSO\309A3DEE.tmp">
            <a:extLst>
              <a:ext uri="{FF2B5EF4-FFF2-40B4-BE49-F238E27FC236}">
                <a16:creationId xmlns:a16="http://schemas.microsoft.com/office/drawing/2014/main" id="{30D2F03E-B74B-48C4-9D08-A4F3BB7FB23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26670"/>
            <a:ext cx="9067800" cy="68046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888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lt 1" descr="EBO2012_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311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lt 1" descr="EBO2012_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9630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0</Words>
  <Application>Microsoft Office PowerPoint</Application>
  <PresentationFormat>On-screen Show (4:3)</PresentationFormat>
  <Paragraphs>0</Paragraphs>
  <Slides>75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7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Merle Rahkema</dc:creator>
  <cp:lastModifiedBy>Merle Rahkema</cp:lastModifiedBy>
  <cp:revision>3</cp:revision>
  <dcterms:modified xsi:type="dcterms:W3CDTF">2022-10-22T14:58:55Z</dcterms:modified>
</cp:coreProperties>
</file>