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3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5" r:id="rId17"/>
    <p:sldId id="272" r:id="rId18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>
        <p:scale>
          <a:sx n="107" d="100"/>
          <a:sy n="107" d="100"/>
        </p:scale>
        <p:origin x="-84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41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41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t-E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Blaah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ebdings" pitchFamily="18" charset="2"/>
        <a:buChar char="4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ebdings" pitchFamily="18" charset="2"/>
        <a:buChar char="4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ebdings" pitchFamily="18" charset="2"/>
        <a:buChar char="4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natalia.tshuikina@tlu.ee" TargetMode="External"/><Relationship Id="rId2" Type="http://schemas.openxmlformats.org/officeDocument/2006/relationships/hyperlink" Target="mailto:irinamo@hot.e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venekeel@tlu.e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sEGb9EdUu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dirty="0" smtClean="0"/>
              <a:t>Республиканская олимпиада по русскому языку как иностранному</a:t>
            </a:r>
            <a:endParaRPr lang="et-EE" sz="3200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Наталия </a:t>
            </a:r>
            <a:r>
              <a:rPr lang="ru-RU" dirty="0" err="1" smtClean="0"/>
              <a:t>Чуйкина</a:t>
            </a:r>
            <a:r>
              <a:rPr lang="ru-RU" dirty="0" smtClean="0"/>
              <a:t>, лектор</a:t>
            </a:r>
          </a:p>
          <a:p>
            <a:pPr eaLnBrk="1" hangingPunct="1"/>
            <a:r>
              <a:rPr lang="ru-RU" dirty="0" smtClean="0"/>
              <a:t>Институт гуманитарных наук</a:t>
            </a:r>
          </a:p>
          <a:p>
            <a:pPr eaLnBrk="1" hangingPunct="1"/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Индивидуальная беседа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Чтобы лучше понять культуру и историю своего народа, человек должен интересоваться культурой других народов. </a:t>
            </a:r>
            <a:endParaRPr lang="et-EE" dirty="0"/>
          </a:p>
          <a:p>
            <a:pPr marL="0" indent="0">
              <a:buNone/>
            </a:pPr>
            <a:endParaRPr lang="et-EE" dirty="0"/>
          </a:p>
          <a:p>
            <a:r>
              <a:rPr lang="ru-RU" dirty="0"/>
              <a:t>Согласны ли Вы с этим  утверждением? Аргументируйте свой ответ.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392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2015-2016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t-EE" b="1" i="1" dirty="0" err="1" smtClean="0"/>
              <a:t>Произведения</a:t>
            </a:r>
            <a:r>
              <a:rPr lang="et-EE" b="1" i="1" dirty="0" smtClean="0"/>
              <a:t> </a:t>
            </a:r>
            <a:r>
              <a:rPr lang="et-EE" b="1" i="1" dirty="0" err="1"/>
              <a:t>русской</a:t>
            </a:r>
            <a:r>
              <a:rPr lang="et-EE" b="1" i="1" dirty="0"/>
              <a:t> </a:t>
            </a:r>
            <a:r>
              <a:rPr lang="et-EE" b="1" i="1" dirty="0" err="1"/>
              <a:t>классической</a:t>
            </a:r>
            <a:r>
              <a:rPr lang="et-EE" b="1" i="1" dirty="0"/>
              <a:t> </a:t>
            </a:r>
            <a:r>
              <a:rPr lang="et-EE" b="1" i="1" dirty="0" err="1"/>
              <a:t>литературы</a:t>
            </a:r>
            <a:r>
              <a:rPr lang="et-EE" b="1" i="1" dirty="0"/>
              <a:t> в </a:t>
            </a:r>
            <a:r>
              <a:rPr lang="et-EE" b="1" i="1" dirty="0" err="1" smtClean="0"/>
              <a:t>музыке</a:t>
            </a:r>
            <a:r>
              <a:rPr lang="ru-RU" dirty="0" smtClean="0"/>
              <a:t>:</a:t>
            </a:r>
            <a:r>
              <a:rPr lang="et-EE" dirty="0" smtClean="0"/>
              <a:t> </a:t>
            </a:r>
            <a:endParaRPr lang="et-EE" dirty="0"/>
          </a:p>
          <a:p>
            <a:endParaRPr lang="ru-RU" dirty="0" smtClean="0"/>
          </a:p>
          <a:p>
            <a:r>
              <a:rPr lang="et-EE" dirty="0" smtClean="0"/>
              <a:t>1. </a:t>
            </a:r>
            <a:r>
              <a:rPr lang="ru-RU" dirty="0" smtClean="0"/>
              <a:t>Оперы</a:t>
            </a:r>
            <a:r>
              <a:rPr lang="ru-RU" dirty="0"/>
              <a:t>, поставленные по мотивам произведений русских </a:t>
            </a:r>
            <a:r>
              <a:rPr lang="ru-RU" dirty="0" smtClean="0"/>
              <a:t>писателей</a:t>
            </a:r>
            <a:endParaRPr lang="et-EE" dirty="0"/>
          </a:p>
          <a:p>
            <a:r>
              <a:rPr lang="et-EE" dirty="0"/>
              <a:t>2. </a:t>
            </a:r>
            <a:r>
              <a:rPr lang="ru-RU" dirty="0" smtClean="0"/>
              <a:t>Балеты</a:t>
            </a:r>
            <a:r>
              <a:rPr lang="ru-RU" dirty="0"/>
              <a:t>, поставленные по мотивам произведений русских </a:t>
            </a:r>
            <a:r>
              <a:rPr lang="ru-RU" dirty="0" smtClean="0"/>
              <a:t>писателей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606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Уездный тур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</a:t>
            </a:r>
            <a:r>
              <a:rPr lang="ru-RU" dirty="0"/>
              <a:t>ли передать содержание литературного произведения в музыке</a:t>
            </a:r>
            <a:r>
              <a:rPr lang="ru-RU" dirty="0" smtClean="0"/>
              <a:t>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648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Вопросы, дополнительная информация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  <a:hlinkClick r:id="rId2"/>
              </a:rPr>
              <a:t>Моисеенко Ирина Михайловна </a:t>
            </a:r>
            <a:r>
              <a:rPr lang="et-EE" u="sng" dirty="0" smtClean="0">
                <a:hlinkClick r:id="rId2"/>
              </a:rPr>
              <a:t>irinamo@hot.ee</a:t>
            </a:r>
            <a:endParaRPr lang="ru-RU" dirty="0"/>
          </a:p>
          <a:p>
            <a:r>
              <a:rPr lang="ru-RU" u="sng" dirty="0" err="1" smtClean="0">
                <a:hlinkClick r:id="rId3"/>
              </a:rPr>
              <a:t>Чуйкина</a:t>
            </a:r>
            <a:r>
              <a:rPr lang="ru-RU" u="sng" dirty="0" smtClean="0">
                <a:hlinkClick r:id="rId3"/>
              </a:rPr>
              <a:t> Наталия Владимировна </a:t>
            </a:r>
            <a:r>
              <a:rPr lang="et-EE" u="sng" dirty="0" smtClean="0">
                <a:hlinkClick r:id="rId3"/>
              </a:rPr>
              <a:t>natalia.tshuikina@tlu.ee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260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Протокол уездного тура и регистрация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u="sng" dirty="0">
                <a:hlinkClick r:id="rId2"/>
              </a:rPr>
              <a:t>venekeel@tlu.ee</a:t>
            </a:r>
            <a:r>
              <a:rPr lang="et-EE" dirty="0"/>
              <a:t>, teemaks märkida „Piirkondlik voor, … maakond“</a:t>
            </a:r>
          </a:p>
        </p:txBody>
      </p:sp>
    </p:spTree>
    <p:extLst>
      <p:ext uri="{BB962C8B-B14F-4D97-AF65-F5344CB8AC3E}">
        <p14:creationId xmlns:p14="http://schemas.microsoft.com/office/powerpoint/2010/main" val="213148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Прием в Таллиннский университет</a:t>
            </a: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Tudengikandidaadid, kes on gümnaasiumis saavutanud üleriigilistel aineolümpiaadidel 1.-10. koha või konkurssidel 1.-6. koha, võivad sisseastumiseksamit sooritamata ülikooli õppima asuda enda poolt vabalt valitud eesti õppekeelega erialal tasuta õppekohal (v.a filmikunsti, muusika, kunstiõpetuse, kehakultuuri, psühholoogia ja koreograafia erialal). </a:t>
            </a:r>
          </a:p>
        </p:txBody>
      </p:sp>
    </p:spTree>
    <p:extLst>
      <p:ext uri="{BB962C8B-B14F-4D97-AF65-F5344CB8AC3E}">
        <p14:creationId xmlns:p14="http://schemas.microsoft.com/office/powerpoint/2010/main" val="1096837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Прием в Тартуский университет</a:t>
            </a:r>
            <a:endParaRPr lang="et-EE" sz="4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tulnud </a:t>
            </a:r>
            <a:r>
              <a:rPr lang="et-EE" dirty="0"/>
              <a:t>üleriigilisel aineolümpiaadil (v.a ajaloo-olümpiaad) lõppvoorus 11. ja 12. klassi arvestuses viie parema hulka ning kelle koht </a:t>
            </a:r>
            <a:r>
              <a:rPr lang="et-EE" dirty="0" err="1"/>
              <a:t>üldpingereas</a:t>
            </a:r>
            <a:r>
              <a:rPr lang="et-EE" dirty="0"/>
              <a:t> on </a:t>
            </a:r>
            <a:r>
              <a:rPr lang="et-EE" dirty="0" smtClean="0"/>
              <a:t>esikümnes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38284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Успехов на олимпиаде!</a:t>
            </a:r>
            <a:endParaRPr lang="et-EE" dirty="0"/>
          </a:p>
        </p:txBody>
      </p:sp>
      <p:sp>
        <p:nvSpPr>
          <p:cNvPr id="5" name="Alapealkiri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332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Новое в системе организации олимпиады</a:t>
            </a:r>
          </a:p>
          <a:p>
            <a:r>
              <a:rPr lang="ru-RU" dirty="0" smtClean="0"/>
              <a:t>Структура конкурсного дня</a:t>
            </a:r>
          </a:p>
          <a:p>
            <a:r>
              <a:rPr lang="ru-RU" dirty="0" smtClean="0"/>
              <a:t>Содержание уездного и заключительного туров олимпиады</a:t>
            </a:r>
          </a:p>
          <a:p>
            <a:r>
              <a:rPr lang="ru-RU" dirty="0" smtClean="0"/>
              <a:t>Тема 2015-2016 </a:t>
            </a:r>
            <a:r>
              <a:rPr lang="ru-RU" dirty="0" err="1" smtClean="0"/>
              <a:t>уч.г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447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 в системе организации олимпиады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Заключительный тур длится 1 день</a:t>
            </a:r>
          </a:p>
          <a:p>
            <a:r>
              <a:rPr lang="ru-RU" dirty="0" smtClean="0"/>
              <a:t>Языковое тестирование для деления на группы проводится в университете сразу после регистрации перед церемонией открытия</a:t>
            </a:r>
          </a:p>
          <a:p>
            <a:r>
              <a:rPr lang="ru-RU" dirty="0" smtClean="0"/>
              <a:t>Представление исследовательской работы по теме олимпиады проводится в рамках уездного тура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433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конкурсного дня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Регистрация, закуски</a:t>
            </a:r>
          </a:p>
          <a:p>
            <a:r>
              <a:rPr lang="ru-RU" sz="2400" dirty="0" smtClean="0"/>
              <a:t>Языковой тест</a:t>
            </a:r>
            <a:r>
              <a:rPr lang="et-EE" sz="2400" dirty="0" smtClean="0"/>
              <a:t> </a:t>
            </a:r>
            <a:r>
              <a:rPr lang="ru-RU" sz="2400" dirty="0"/>
              <a:t>(</a:t>
            </a:r>
            <a:r>
              <a:rPr lang="et-EE" sz="2400" dirty="0" smtClean="0"/>
              <a:t>45 </a:t>
            </a:r>
            <a:r>
              <a:rPr lang="ru-RU" sz="2400" dirty="0" smtClean="0"/>
              <a:t>минут)</a:t>
            </a:r>
          </a:p>
          <a:p>
            <a:r>
              <a:rPr lang="ru-RU" sz="2400" dirty="0" smtClean="0"/>
              <a:t>Открытие</a:t>
            </a:r>
          </a:p>
          <a:p>
            <a:r>
              <a:rPr lang="ru-RU" sz="2400" dirty="0" smtClean="0"/>
              <a:t>Просмотр отрывка из фильма (7-10 минут)</a:t>
            </a:r>
          </a:p>
          <a:p>
            <a:r>
              <a:rPr lang="ru-RU" sz="2400" dirty="0" smtClean="0"/>
              <a:t>Написание сочинения-рассуждения по просмотренному отрывку (200 слов) (90 минут)</a:t>
            </a:r>
          </a:p>
          <a:p>
            <a:r>
              <a:rPr lang="ru-RU" sz="2400" dirty="0" smtClean="0"/>
              <a:t>Обед</a:t>
            </a:r>
          </a:p>
          <a:p>
            <a:r>
              <a:rPr lang="ru-RU" sz="2400" dirty="0" smtClean="0"/>
              <a:t>Тест по чтению и культурологии </a:t>
            </a:r>
            <a:r>
              <a:rPr lang="et-EE" sz="2400" dirty="0" smtClean="0"/>
              <a:t>// </a:t>
            </a:r>
            <a:r>
              <a:rPr lang="ru-RU" sz="2400" dirty="0"/>
              <a:t>И</a:t>
            </a:r>
            <a:r>
              <a:rPr lang="ru-RU" sz="2400" dirty="0" smtClean="0"/>
              <a:t>ндивидуальная беседа (90 минут)</a:t>
            </a:r>
          </a:p>
          <a:p>
            <a:r>
              <a:rPr lang="ru-RU" sz="2400" dirty="0" smtClean="0"/>
              <a:t>Культурная программа</a:t>
            </a:r>
          </a:p>
          <a:p>
            <a:r>
              <a:rPr lang="ru-RU" sz="2400" dirty="0" smtClean="0"/>
              <a:t>Награждение участников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0957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Уездный тур: презентация исследовательской работы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Глубина исследования темы (4 балла)</a:t>
            </a:r>
          </a:p>
          <a:p>
            <a:r>
              <a:rPr lang="ru-RU" dirty="0" smtClean="0"/>
              <a:t>Обоснование темы и объекта исследования (2 балла)</a:t>
            </a:r>
          </a:p>
          <a:p>
            <a:r>
              <a:rPr lang="ru-RU" dirty="0" smtClean="0"/>
              <a:t>Композиция исследования (2 балла)</a:t>
            </a:r>
          </a:p>
          <a:p>
            <a:r>
              <a:rPr lang="ru-RU" dirty="0" smtClean="0"/>
              <a:t>Самостоятельность исследования </a:t>
            </a:r>
            <a:r>
              <a:rPr lang="ru-RU" smtClean="0"/>
              <a:t>и </a:t>
            </a:r>
            <a:r>
              <a:rPr lang="ru-RU" smtClean="0"/>
              <a:t>оригинальность </a:t>
            </a:r>
            <a:r>
              <a:rPr lang="ru-RU" dirty="0" smtClean="0"/>
              <a:t>представления (4 балла)</a:t>
            </a:r>
          </a:p>
        </p:txBody>
      </p:sp>
    </p:spTree>
    <p:extLst>
      <p:ext uri="{BB962C8B-B14F-4D97-AF65-F5344CB8AC3E}">
        <p14:creationId xmlns:p14="http://schemas.microsoft.com/office/powerpoint/2010/main" val="328601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Заключительный тур: </a:t>
            </a:r>
            <a:br>
              <a:rPr lang="ru-RU" sz="3600" dirty="0" smtClean="0"/>
            </a:br>
            <a:r>
              <a:rPr lang="ru-RU" sz="3600" dirty="0" smtClean="0"/>
              <a:t>просмотр отрывка и сочинение</a:t>
            </a: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Отрывок из кино- или мультфильма (10 минут) по теме олимпиады</a:t>
            </a:r>
          </a:p>
          <a:p>
            <a:r>
              <a:rPr lang="ru-RU" dirty="0" smtClean="0"/>
              <a:t>Написание сочинения-рассуждения (200 слов)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098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Просмотр отрывка</a:t>
            </a:r>
            <a:endParaRPr lang="et-EE" dirty="0"/>
          </a:p>
        </p:txBody>
      </p:sp>
      <p:pic>
        <p:nvPicPr>
          <p:cNvPr id="4" name="-sEGb9EdUu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27171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Сочинение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Просмотрите отрывок из фильма и напишите сочинение-рассуждение. </a:t>
            </a:r>
            <a:r>
              <a:rPr lang="ru-RU" b="1" dirty="0" smtClean="0"/>
              <a:t>Предположите</a:t>
            </a:r>
            <a:r>
              <a:rPr lang="ru-RU" dirty="0" smtClean="0"/>
              <a:t>, по какому произведению поставлен балет; кто автор исходного текста и музыки, почему вы так думаете; знаете ли вы исполнителей; что именно в данный момент происходит; нравится ли вам постановка, музыка, исполнение, почему; и т.п. </a:t>
            </a:r>
          </a:p>
          <a:p>
            <a:pPr algn="just"/>
            <a:r>
              <a:rPr lang="ru-RU" dirty="0" smtClean="0"/>
              <a:t>У вас должен получиться связный текст.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7318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чтению и культурологии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 и 4 варианта ответа</a:t>
            </a:r>
          </a:p>
          <a:p>
            <a:r>
              <a:rPr lang="ru-RU" dirty="0"/>
              <a:t>Какое число постоянно присутствует в русских народных сказках</a:t>
            </a:r>
            <a:r>
              <a:rPr lang="ru-RU" dirty="0" smtClean="0"/>
              <a:t>?</a:t>
            </a:r>
            <a:endParaRPr lang="et-EE" dirty="0"/>
          </a:p>
          <a:p>
            <a:r>
              <a:rPr lang="ru-RU" dirty="0"/>
              <a:t>А) два</a:t>
            </a:r>
            <a:endParaRPr lang="et-EE" dirty="0"/>
          </a:p>
          <a:p>
            <a:r>
              <a:rPr lang="ru-RU" dirty="0"/>
              <a:t>Б) пять</a:t>
            </a:r>
            <a:endParaRPr lang="et-EE" dirty="0"/>
          </a:p>
          <a:p>
            <a:r>
              <a:rPr lang="ru-RU" dirty="0"/>
              <a:t>В) три </a:t>
            </a:r>
            <a:endParaRPr lang="et-EE" dirty="0"/>
          </a:p>
          <a:p>
            <a:r>
              <a:rPr lang="ru-RU" dirty="0"/>
              <a:t>Г) семь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401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k1m_4.05.201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2k1m_4.05.2012</Template>
  <TotalTime>454</TotalTime>
  <Words>461</Words>
  <Application>Microsoft Office PowerPoint</Application>
  <PresentationFormat>Ekraaniseanss (4:3)</PresentationFormat>
  <Paragraphs>63</Paragraphs>
  <Slides>17</Slides>
  <Notes>0</Notes>
  <HiddenSlides>0</HiddenSlides>
  <MMClips>1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17</vt:i4>
      </vt:variant>
    </vt:vector>
  </HeadingPairs>
  <TitlesOfParts>
    <vt:vector size="18" baseType="lpstr">
      <vt:lpstr>2k1m_4.05.2012</vt:lpstr>
      <vt:lpstr>Республиканская олимпиада по русскому языку как иностранному</vt:lpstr>
      <vt:lpstr>План </vt:lpstr>
      <vt:lpstr>Новое в системе организации олимпиады</vt:lpstr>
      <vt:lpstr>Структура конкурсного дня</vt:lpstr>
      <vt:lpstr>Уездный тур: презентация исследовательской работы</vt:lpstr>
      <vt:lpstr>Заключительный тур:  просмотр отрывка и сочинение</vt:lpstr>
      <vt:lpstr>Просмотр отрывка</vt:lpstr>
      <vt:lpstr>Сочинение </vt:lpstr>
      <vt:lpstr>Тест по чтению и культурологии</vt:lpstr>
      <vt:lpstr>Индивидуальная беседа</vt:lpstr>
      <vt:lpstr>Тема 2015-2016</vt:lpstr>
      <vt:lpstr>Уездный тур</vt:lpstr>
      <vt:lpstr>Вопросы, дополнительная информация</vt:lpstr>
      <vt:lpstr>Протокол уездного тура и регистрация</vt:lpstr>
      <vt:lpstr>Прием в Таллиннский университет</vt:lpstr>
      <vt:lpstr>Прием в Тартуский университет</vt:lpstr>
      <vt:lpstr>Успехов на олимпиаде!</vt:lpstr>
    </vt:vector>
  </TitlesOfParts>
  <Company>TLU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Natalia</dc:creator>
  <cp:lastModifiedBy>Kasutaja</cp:lastModifiedBy>
  <cp:revision>14</cp:revision>
  <dcterms:created xsi:type="dcterms:W3CDTF">2013-03-22T07:46:36Z</dcterms:created>
  <dcterms:modified xsi:type="dcterms:W3CDTF">2015-10-07T06:27:50Z</dcterms:modified>
</cp:coreProperties>
</file>